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72" r:id="rId5"/>
    <p:sldId id="273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D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EFF9-6217-46CD-99FF-2839579CB88A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287DF-76D0-44F4-B748-69AC49899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EFF9-6217-46CD-99FF-2839579CB88A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287DF-76D0-44F4-B748-69AC49899FD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EFF9-6217-46CD-99FF-2839579CB88A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287DF-76D0-44F4-B748-69AC49899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EFF9-6217-46CD-99FF-2839579CB88A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287DF-76D0-44F4-B748-69AC49899FD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EFF9-6217-46CD-99FF-2839579CB88A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287DF-76D0-44F4-B748-69AC49899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EFF9-6217-46CD-99FF-2839579CB88A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287DF-76D0-44F4-B748-69AC49899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EFF9-6217-46CD-99FF-2839579CB88A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287DF-76D0-44F4-B748-69AC49899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EFF9-6217-46CD-99FF-2839579CB88A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287DF-76D0-44F4-B748-69AC49899FD8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EFF9-6217-46CD-99FF-2839579CB88A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287DF-76D0-44F4-B748-69AC49899FD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EFF9-6217-46CD-99FF-2839579CB88A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287DF-76D0-44F4-B748-69AC49899F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7EFF9-6217-46CD-99FF-2839579CB88A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287DF-76D0-44F4-B748-69AC49899FD8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867EFF9-6217-46CD-99FF-2839579CB88A}" type="datetimeFigureOut">
              <a:rPr lang="ru-RU" smtClean="0"/>
              <a:t>12.03.2019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87287DF-76D0-44F4-B748-69AC49899FD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72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для развития речи</a:t>
            </a:r>
            <a:endParaRPr lang="ru-RU" sz="72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«Дикие животные </a:t>
            </a:r>
          </a:p>
          <a:p>
            <a:r>
              <a:rPr lang="ru-RU" sz="40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Южного Урала»</a:t>
            </a:r>
            <a:endParaRPr lang="ru-RU" sz="40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8502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925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1099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dmin\Desktop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29062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dmin\Desktop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2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86107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3612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3035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\Desktop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0103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\Desktop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0221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esktop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2485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Desktop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00205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dmin\Desktop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1012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dmin\Desktop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523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dmin\Desktop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7278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dmin\Desktop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426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dmin\Desktop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7661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dmin\Desktop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5486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96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Молодец!</a:t>
            </a:r>
            <a:endParaRPr lang="ru-RU" sz="96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195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</TotalTime>
  <Words>12</Words>
  <Application>Microsoft Office PowerPoint</Application>
  <PresentationFormat>Экран (4:3)</PresentationFormat>
  <Paragraphs>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Волна</vt:lpstr>
      <vt:lpstr>Игры для развития речи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Молодец!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Игры для развития речи</dc:title>
  <dc:creator>admin</dc:creator>
  <cp:lastModifiedBy>ДС393</cp:lastModifiedBy>
  <cp:revision>3</cp:revision>
  <dcterms:created xsi:type="dcterms:W3CDTF">2019-03-09T06:13:14Z</dcterms:created>
  <dcterms:modified xsi:type="dcterms:W3CDTF">2019-03-12T03:35:39Z</dcterms:modified>
</cp:coreProperties>
</file>