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0" r:id="rId4"/>
    <p:sldId id="261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0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69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9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43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5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1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514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34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96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3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133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B55C5-47EB-49D6-B88A-E589C2A64021}" type="datetimeFigureOut">
              <a:rPr lang="ru-RU" smtClean="0"/>
              <a:t>18.07.2022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DEFB-6D11-444E-A1BF-DAC9CBEA5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39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5.jpeg"/><Relationship Id="rId2" Type="http://schemas.openxmlformats.org/officeDocument/2006/relationships/slide" Target="slide3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microsoft.com/office/2007/relationships/hdphoto" Target="../media/hdphoto3.wdp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slide" Target="slide3.xml"/><Relationship Id="rId21" Type="http://schemas.microsoft.com/office/2007/relationships/media" Target="../media/media11.mp3"/><Relationship Id="rId34" Type="http://schemas.openxmlformats.org/officeDocument/2006/relationships/image" Target="../media/image6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slideLayout" Target="../slideLayouts/slideLayout1.xml"/><Relationship Id="rId33" Type="http://schemas.openxmlformats.org/officeDocument/2006/relationships/image" Target="../media/image5.jpe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2.jpe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32" Type="http://schemas.microsoft.com/office/2007/relationships/hdphoto" Target="../media/hdphoto2.wdp"/><Relationship Id="rId37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microsoft.com/office/2007/relationships/hdphoto" Target="../media/hdphoto1.wdp"/><Relationship Id="rId36" Type="http://schemas.openxmlformats.org/officeDocument/2006/relationships/image" Target="../media/image13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image" Target="../media/image1.png"/><Relationship Id="rId30" Type="http://schemas.openxmlformats.org/officeDocument/2006/relationships/image" Target="../media/image3.png"/><Relationship Id="rId35" Type="http://schemas.microsoft.com/office/2007/relationships/hdphoto" Target="../media/hdphoto3.wdp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1.png"/><Relationship Id="rId21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slide" Target="slide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6.png"/><Relationship Id="rId5" Type="http://schemas.openxmlformats.org/officeDocument/2006/relationships/slide" Target="slide4.xml"/><Relationship Id="rId15" Type="http://schemas.openxmlformats.org/officeDocument/2006/relationships/image" Target="../media/image17.png"/><Relationship Id="rId10" Type="http://schemas.openxmlformats.org/officeDocument/2006/relationships/image" Target="../media/image5.jpeg"/><Relationship Id="rId19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</a:t>
            </a:r>
            <a:b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день</a:t>
            </a:r>
          </a:p>
        </p:txBody>
      </p:sp>
    </p:spTree>
    <p:extLst>
      <p:ext uri="{BB962C8B-B14F-4D97-AF65-F5344CB8AC3E}">
        <p14:creationId xmlns:p14="http://schemas.microsoft.com/office/powerpoint/2010/main" val="1177319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5332" y="67413"/>
            <a:ext cx="6696744" cy="5045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dirty="0">
                <a:solidFill>
                  <a:srgbClr val="FF0000"/>
                </a:solidFill>
              </a:rPr>
              <a:t>.</a:t>
            </a:r>
            <a:endParaRPr lang="ru-RU" sz="4400" dirty="0">
              <a:solidFill>
                <a:schemeClr val="tx2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03956" y="279264"/>
            <a:ext cx="1547119" cy="1440160"/>
            <a:chOff x="179640" y="279264"/>
            <a:chExt cx="1547119" cy="1440160"/>
          </a:xfrm>
        </p:grpSpPr>
        <p:sp>
          <p:nvSpPr>
            <p:cNvPr id="4" name="Овал 3">
              <a:hlinkClick r:id="rId2" action="ppaction://hlinksldjump"/>
            </p:cNvPr>
            <p:cNvSpPr/>
            <p:nvPr/>
          </p:nvSpPr>
          <p:spPr>
            <a:xfrm>
              <a:off x="179640" y="279264"/>
              <a:ext cx="1547119" cy="1440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81" y="279264"/>
              <a:ext cx="864096" cy="112220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72119" y="2202508"/>
            <a:ext cx="1547119" cy="1512168"/>
            <a:chOff x="179512" y="2219602"/>
            <a:chExt cx="1547119" cy="1512168"/>
          </a:xfrm>
        </p:grpSpPr>
        <p:sp>
          <p:nvSpPr>
            <p:cNvPr id="5" name="Овал 4"/>
            <p:cNvSpPr/>
            <p:nvPr/>
          </p:nvSpPr>
          <p:spPr>
            <a:xfrm>
              <a:off x="179512" y="2219602"/>
              <a:ext cx="1547119" cy="151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21698"/>
              <a:ext cx="1307976" cy="1307976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79508" y="4294042"/>
            <a:ext cx="1547119" cy="1512168"/>
            <a:chOff x="179510" y="4357321"/>
            <a:chExt cx="1547119" cy="15121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0" y="4357321"/>
              <a:ext cx="1547119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817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09" y="4589138"/>
              <a:ext cx="1045919" cy="1048534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2258987" y="5315465"/>
            <a:ext cx="1784916" cy="1551357"/>
            <a:chOff x="2211020" y="5306641"/>
            <a:chExt cx="1784916" cy="15513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20" y="5306641"/>
              <a:ext cx="1784916" cy="1551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778" y="5413438"/>
              <a:ext cx="913335" cy="1229584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680012" y="5306641"/>
            <a:ext cx="1584176" cy="1548389"/>
            <a:chOff x="4680012" y="5306641"/>
            <a:chExt cx="1584176" cy="154838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012" y="5306641"/>
              <a:ext cx="1584176" cy="1548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Рисунок 1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9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586" y="5458052"/>
              <a:ext cx="1452602" cy="1266185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41" y="491646"/>
            <a:ext cx="4197526" cy="419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4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55332" y="222657"/>
            <a:ext cx="6696744" cy="5045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68884" y="244780"/>
            <a:ext cx="1547119" cy="1440160"/>
            <a:chOff x="144568" y="244780"/>
            <a:chExt cx="1547119" cy="1440160"/>
          </a:xfrm>
        </p:grpSpPr>
        <p:sp>
          <p:nvSpPr>
            <p:cNvPr id="4" name="Овал 3"/>
            <p:cNvSpPr/>
            <p:nvPr/>
          </p:nvSpPr>
          <p:spPr>
            <a:xfrm>
              <a:off x="144568" y="244780"/>
              <a:ext cx="1547119" cy="1440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81" y="279264"/>
              <a:ext cx="864096" cy="112220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03956" y="2219602"/>
            <a:ext cx="1547119" cy="1512168"/>
            <a:chOff x="179512" y="2219602"/>
            <a:chExt cx="1547119" cy="1512168"/>
          </a:xfrm>
        </p:grpSpPr>
        <p:sp>
          <p:nvSpPr>
            <p:cNvPr id="5" name="Овал 4"/>
            <p:cNvSpPr/>
            <p:nvPr/>
          </p:nvSpPr>
          <p:spPr>
            <a:xfrm>
              <a:off x="179512" y="2219602"/>
              <a:ext cx="1547119" cy="151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21698"/>
              <a:ext cx="1307976" cy="1307976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79510" y="4357321"/>
            <a:ext cx="1547119" cy="1512168"/>
            <a:chOff x="179510" y="4357321"/>
            <a:chExt cx="1547119" cy="15121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0" y="4357321"/>
              <a:ext cx="1547119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17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09" y="4589138"/>
              <a:ext cx="1045919" cy="1048534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2258987" y="5315465"/>
            <a:ext cx="1784916" cy="1551357"/>
            <a:chOff x="2211020" y="5306641"/>
            <a:chExt cx="1784916" cy="15513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20" y="5306641"/>
              <a:ext cx="1784916" cy="1551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778" y="5413438"/>
              <a:ext cx="913335" cy="1229584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680012" y="5306641"/>
            <a:ext cx="1584176" cy="1548389"/>
            <a:chOff x="4680012" y="5306641"/>
            <a:chExt cx="1584176" cy="154838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012" y="5306641"/>
              <a:ext cx="1584176" cy="1548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586" y="5458052"/>
              <a:ext cx="1452602" cy="1266185"/>
            </a:xfrm>
            <a:prstGeom prst="rect">
              <a:avLst/>
            </a:prstGeom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48" y="476672"/>
            <a:ext cx="308038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04" y="2184465"/>
            <a:ext cx="3227087" cy="268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880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5332" y="222657"/>
            <a:ext cx="6696744" cy="5045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68884" y="244780"/>
            <a:ext cx="1547119" cy="1440160"/>
            <a:chOff x="144568" y="244780"/>
            <a:chExt cx="1547119" cy="1440160"/>
          </a:xfrm>
        </p:grpSpPr>
        <p:sp>
          <p:nvSpPr>
            <p:cNvPr id="4" name="Овал 3"/>
            <p:cNvSpPr/>
            <p:nvPr/>
          </p:nvSpPr>
          <p:spPr>
            <a:xfrm>
              <a:off x="144568" y="244780"/>
              <a:ext cx="1547119" cy="1440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81" y="279264"/>
              <a:ext cx="864096" cy="112220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03956" y="2219602"/>
            <a:ext cx="1547119" cy="1512168"/>
            <a:chOff x="179512" y="2219602"/>
            <a:chExt cx="1547119" cy="1512168"/>
          </a:xfrm>
        </p:grpSpPr>
        <p:sp>
          <p:nvSpPr>
            <p:cNvPr id="5" name="Овал 4"/>
            <p:cNvSpPr/>
            <p:nvPr/>
          </p:nvSpPr>
          <p:spPr>
            <a:xfrm>
              <a:off x="179512" y="2219602"/>
              <a:ext cx="1547119" cy="151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21698"/>
              <a:ext cx="1307976" cy="1307976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79510" y="4357321"/>
            <a:ext cx="1547119" cy="1512168"/>
            <a:chOff x="179510" y="4357321"/>
            <a:chExt cx="1547119" cy="15121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0" y="4357321"/>
              <a:ext cx="1547119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17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09" y="4589138"/>
              <a:ext cx="1045919" cy="1048534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2258987" y="5315465"/>
            <a:ext cx="1784916" cy="1551357"/>
            <a:chOff x="2211020" y="5306641"/>
            <a:chExt cx="1784916" cy="15513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20" y="5306641"/>
              <a:ext cx="1784916" cy="1551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778" y="5413438"/>
              <a:ext cx="913335" cy="1229584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680012" y="5306641"/>
            <a:ext cx="1584176" cy="1548389"/>
            <a:chOff x="4680012" y="5306641"/>
            <a:chExt cx="1584176" cy="154838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012" y="5306641"/>
              <a:ext cx="1584176" cy="1548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586" y="5458052"/>
              <a:ext cx="1452602" cy="1266185"/>
            </a:xfrm>
            <a:prstGeom prst="rect">
              <a:avLst/>
            </a:prstGeom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87" y="895607"/>
            <a:ext cx="2996261" cy="422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280" y="400272"/>
            <a:ext cx="2966392" cy="418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68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5332" y="222657"/>
            <a:ext cx="6696744" cy="5045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168884" y="244780"/>
            <a:ext cx="1547119" cy="1440160"/>
            <a:chOff x="144568" y="244780"/>
            <a:chExt cx="1547119" cy="1440160"/>
          </a:xfrm>
        </p:grpSpPr>
        <p:sp>
          <p:nvSpPr>
            <p:cNvPr id="4" name="Овал 3"/>
            <p:cNvSpPr/>
            <p:nvPr/>
          </p:nvSpPr>
          <p:spPr>
            <a:xfrm>
              <a:off x="144568" y="244780"/>
              <a:ext cx="1547119" cy="1440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hlinkClick r:id="rId26" action="ppaction://hlinksldjump"/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81" y="279264"/>
              <a:ext cx="864096" cy="112220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03956" y="2219602"/>
            <a:ext cx="1547119" cy="1512168"/>
            <a:chOff x="179512" y="2219602"/>
            <a:chExt cx="1547119" cy="1512168"/>
          </a:xfrm>
        </p:grpSpPr>
        <p:sp>
          <p:nvSpPr>
            <p:cNvPr id="5" name="Овал 4"/>
            <p:cNvSpPr/>
            <p:nvPr/>
          </p:nvSpPr>
          <p:spPr>
            <a:xfrm>
              <a:off x="179512" y="2219602"/>
              <a:ext cx="1547119" cy="151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21698"/>
              <a:ext cx="1307976" cy="1307976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79510" y="4357321"/>
            <a:ext cx="1547119" cy="1512168"/>
            <a:chOff x="179510" y="4357321"/>
            <a:chExt cx="1547119" cy="15121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0" y="4357321"/>
              <a:ext cx="1547119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0" b="9817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09" y="4589138"/>
              <a:ext cx="1045919" cy="1048534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2258987" y="5315465"/>
            <a:ext cx="1784916" cy="1551357"/>
            <a:chOff x="2211020" y="5306641"/>
            <a:chExt cx="1784916" cy="15513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20" y="5306641"/>
              <a:ext cx="1784916" cy="1551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778" y="5413438"/>
              <a:ext cx="913335" cy="1229584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680012" y="5306641"/>
            <a:ext cx="1584176" cy="1548389"/>
            <a:chOff x="4680012" y="5306641"/>
            <a:chExt cx="1584176" cy="154838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012" y="5306641"/>
              <a:ext cx="1584176" cy="1548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109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586" y="5458052"/>
              <a:ext cx="1452602" cy="1266185"/>
            </a:xfrm>
            <a:prstGeom prst="rect">
              <a:avLst/>
            </a:prstGeom>
          </p:spPr>
        </p:pic>
      </p:grpSp>
      <p:pic>
        <p:nvPicPr>
          <p:cNvPr id="6" name="Детские песни на 8 марта - Веснушки для мамы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2437945" y="285479"/>
            <a:ext cx="609600" cy="609600"/>
          </a:xfrm>
          <a:prstGeom prst="rect">
            <a:avLst/>
          </a:prstGeom>
        </p:spPr>
      </p:pic>
      <p:pic>
        <p:nvPicPr>
          <p:cNvPr id="7" name="Детские песни на 8 марта - Восьмое Марта, мамин день (www.hotplayer.ru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2494922" y="1579356"/>
            <a:ext cx="609600" cy="609600"/>
          </a:xfrm>
          <a:prstGeom prst="rect">
            <a:avLst/>
          </a:prstGeom>
        </p:spPr>
      </p:pic>
      <p:pic>
        <p:nvPicPr>
          <p:cNvPr id="8" name="Детские песни на 8 марта - Мама милая старались для тебя (www.hotplayer.ru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2556138" y="2745653"/>
            <a:ext cx="609600" cy="609600"/>
          </a:xfrm>
          <a:prstGeom prst="rect">
            <a:avLst/>
          </a:prstGeom>
        </p:spPr>
      </p:pic>
      <p:pic>
        <p:nvPicPr>
          <p:cNvPr id="9" name="Детские песни на 8 марта - Мамин день 8 марта (www.hotplayer.ru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2589812" y="3894205"/>
            <a:ext cx="609600" cy="609600"/>
          </a:xfrm>
          <a:prstGeom prst="rect">
            <a:avLst/>
          </a:prstGeom>
        </p:spPr>
      </p:pic>
      <p:pic>
        <p:nvPicPr>
          <p:cNvPr id="11" name="Детские песни на 8 марта - Мамино сердечко (www.hotplayer.ru)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135213" y="355260"/>
            <a:ext cx="609600" cy="609600"/>
          </a:xfrm>
          <a:prstGeom prst="rect">
            <a:avLst/>
          </a:prstGeom>
        </p:spPr>
      </p:pic>
      <p:pic>
        <p:nvPicPr>
          <p:cNvPr id="18" name="Детские песни на 8 марта - Песня о маме к 8 Марта (www.hotplayer.ru)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173094" y="1621119"/>
            <a:ext cx="609600" cy="609600"/>
          </a:xfrm>
          <a:prstGeom prst="rect">
            <a:avLst/>
          </a:prstGeom>
        </p:spPr>
      </p:pic>
      <p:pic>
        <p:nvPicPr>
          <p:cNvPr id="19" name="Детские песни на 8 марта - Про папу и дочку (www.hotplayer.ru)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083461" y="2839916"/>
            <a:ext cx="609600" cy="609600"/>
          </a:xfrm>
          <a:prstGeom prst="rect">
            <a:avLst/>
          </a:prstGeom>
        </p:spPr>
      </p:pic>
      <p:pic>
        <p:nvPicPr>
          <p:cNvPr id="21" name="Детские частушки и куплеты - Частушки к 8 марта_(Audio-VK4.ru)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057044" y="3963768"/>
            <a:ext cx="609600" cy="609600"/>
          </a:xfrm>
          <a:prstGeom prst="rect">
            <a:avLst/>
          </a:prstGeom>
        </p:spPr>
      </p:pic>
      <p:pic>
        <p:nvPicPr>
          <p:cNvPr id="28" name="Детские песни к 8 марта - Мама моя_(Audio-VK4.ru)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502970" y="1579356"/>
            <a:ext cx="609600" cy="609600"/>
          </a:xfrm>
          <a:prstGeom prst="rect">
            <a:avLst/>
          </a:prstGeom>
        </p:spPr>
      </p:pic>
      <p:pic>
        <p:nvPicPr>
          <p:cNvPr id="30" name="Детская песня - Внуки - Мама моей мамы (People Records)_(Inkompmusic.ru)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485285" y="3963768"/>
            <a:ext cx="609600" cy="60960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258987" y="964860"/>
            <a:ext cx="1880965" cy="446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Веснушки для мамы.</a:t>
            </a:r>
          </a:p>
        </p:txBody>
      </p:sp>
      <p:sp>
        <p:nvSpPr>
          <p:cNvPr id="1024" name="Прямоугольник 1023"/>
          <p:cNvSpPr/>
          <p:nvPr/>
        </p:nvSpPr>
        <p:spPr>
          <a:xfrm>
            <a:off x="2055332" y="2219602"/>
            <a:ext cx="2098381" cy="470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Мама милая, старались для тебя.</a:t>
            </a:r>
          </a:p>
        </p:txBody>
      </p:sp>
      <p:sp>
        <p:nvSpPr>
          <p:cNvPr id="1025" name="Прямоугольник 1024"/>
          <p:cNvSpPr/>
          <p:nvPr/>
        </p:nvSpPr>
        <p:spPr>
          <a:xfrm>
            <a:off x="2258987" y="3355253"/>
            <a:ext cx="1784916" cy="505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 марта -  мамин день.</a:t>
            </a:r>
          </a:p>
        </p:txBody>
      </p:sp>
      <p:sp>
        <p:nvSpPr>
          <p:cNvPr id="1028" name="Прямоугольник 1027"/>
          <p:cNvSpPr/>
          <p:nvPr/>
        </p:nvSpPr>
        <p:spPr>
          <a:xfrm>
            <a:off x="2258987" y="4589138"/>
            <a:ext cx="1880965" cy="524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Мамин день 8 Марта.</a:t>
            </a:r>
          </a:p>
        </p:txBody>
      </p:sp>
      <p:sp>
        <p:nvSpPr>
          <p:cNvPr id="1029" name="Прямоугольник 1028"/>
          <p:cNvSpPr/>
          <p:nvPr/>
        </p:nvSpPr>
        <p:spPr>
          <a:xfrm>
            <a:off x="4572000" y="964860"/>
            <a:ext cx="2016224" cy="446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Мамино сердечко.</a:t>
            </a:r>
          </a:p>
        </p:txBody>
      </p:sp>
      <p:sp>
        <p:nvSpPr>
          <p:cNvPr id="1030" name="Прямоугольник 1029"/>
          <p:cNvSpPr/>
          <p:nvPr/>
        </p:nvSpPr>
        <p:spPr>
          <a:xfrm>
            <a:off x="4680012" y="2230720"/>
            <a:ext cx="1908212" cy="5149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Песня о маме.</a:t>
            </a:r>
          </a:p>
        </p:txBody>
      </p:sp>
      <p:sp>
        <p:nvSpPr>
          <p:cNvPr id="1031" name="Прямоугольник 1030"/>
          <p:cNvSpPr/>
          <p:nvPr/>
        </p:nvSpPr>
        <p:spPr>
          <a:xfrm>
            <a:off x="4680012" y="3355254"/>
            <a:ext cx="1908212" cy="538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 папу и дочку</a:t>
            </a:r>
          </a:p>
        </p:txBody>
      </p:sp>
      <p:sp>
        <p:nvSpPr>
          <p:cNvPr id="1032" name="Прямоугольник 1031"/>
          <p:cNvSpPr/>
          <p:nvPr/>
        </p:nvSpPr>
        <p:spPr>
          <a:xfrm>
            <a:off x="4680012" y="4589139"/>
            <a:ext cx="1908212" cy="588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Частушки</a:t>
            </a:r>
          </a:p>
        </p:txBody>
      </p:sp>
      <p:sp>
        <p:nvSpPr>
          <p:cNvPr id="1033" name="Правая фигурная скобка 1032"/>
          <p:cNvSpPr/>
          <p:nvPr/>
        </p:nvSpPr>
        <p:spPr>
          <a:xfrm>
            <a:off x="7790085" y="1163919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4" name="Прямоугольник 1033"/>
          <p:cNvSpPr/>
          <p:nvPr/>
        </p:nvSpPr>
        <p:spPr>
          <a:xfrm>
            <a:off x="7020272" y="964860"/>
            <a:ext cx="1684213" cy="4469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Весенняя капель</a:t>
            </a:r>
          </a:p>
        </p:txBody>
      </p:sp>
      <p:sp>
        <p:nvSpPr>
          <p:cNvPr id="1035" name="Прямоугольник 1034"/>
          <p:cNvSpPr/>
          <p:nvPr/>
        </p:nvSpPr>
        <p:spPr>
          <a:xfrm>
            <a:off x="7020273" y="2230719"/>
            <a:ext cx="1684212" cy="5149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Мама моя</a:t>
            </a:r>
          </a:p>
        </p:txBody>
      </p:sp>
      <p:sp>
        <p:nvSpPr>
          <p:cNvPr id="1036" name="Прямоугольник 1035"/>
          <p:cNvSpPr/>
          <p:nvPr/>
        </p:nvSpPr>
        <p:spPr>
          <a:xfrm>
            <a:off x="7020273" y="3355254"/>
            <a:ext cx="1684212" cy="538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Мама</a:t>
            </a:r>
          </a:p>
        </p:txBody>
      </p:sp>
      <p:sp>
        <p:nvSpPr>
          <p:cNvPr id="1037" name="Прямоугольник 1036"/>
          <p:cNvSpPr/>
          <p:nvPr/>
        </p:nvSpPr>
        <p:spPr>
          <a:xfrm>
            <a:off x="7020273" y="4573367"/>
            <a:ext cx="1684212" cy="540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Мама моей мамы</a:t>
            </a:r>
          </a:p>
        </p:txBody>
      </p:sp>
      <p:pic>
        <p:nvPicPr>
          <p:cNvPr id="1038" name="Веселая капель - Весенняя (www.hotplayer.ru)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563009" y="355260"/>
            <a:ext cx="609600" cy="609600"/>
          </a:xfrm>
          <a:prstGeom prst="rect">
            <a:avLst/>
          </a:prstGeom>
        </p:spPr>
      </p:pic>
      <p:pic>
        <p:nvPicPr>
          <p:cNvPr id="1039" name="Детские песни к 8 марта - МАМА (Одно есть слово на планете...)_(Audio-VK4.ru)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563009" y="2744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7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5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00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30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529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43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29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9849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136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9482" fill="hold"/>
                                        <p:tgtEl>
                                          <p:spTgt spid="1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8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7901" fill="hold"/>
                                        <p:tgtEl>
                                          <p:spTgt spid="1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5332" y="222657"/>
            <a:ext cx="6696744" cy="5045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68884" y="244780"/>
            <a:ext cx="1547119" cy="1440160"/>
            <a:chOff x="144568" y="244780"/>
            <a:chExt cx="1547119" cy="1440160"/>
          </a:xfrm>
        </p:grpSpPr>
        <p:sp>
          <p:nvSpPr>
            <p:cNvPr id="4" name="Овал 3"/>
            <p:cNvSpPr/>
            <p:nvPr/>
          </p:nvSpPr>
          <p:spPr>
            <a:xfrm>
              <a:off x="144568" y="244780"/>
              <a:ext cx="1547119" cy="1440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81" y="279264"/>
              <a:ext cx="864096" cy="112220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03956" y="2219602"/>
            <a:ext cx="1547119" cy="1512168"/>
            <a:chOff x="179512" y="2219602"/>
            <a:chExt cx="1547119" cy="1512168"/>
          </a:xfrm>
        </p:grpSpPr>
        <p:sp>
          <p:nvSpPr>
            <p:cNvPr id="5" name="Овал 4"/>
            <p:cNvSpPr/>
            <p:nvPr/>
          </p:nvSpPr>
          <p:spPr>
            <a:xfrm>
              <a:off x="179512" y="2219602"/>
              <a:ext cx="1547119" cy="151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21698"/>
              <a:ext cx="1307976" cy="1307976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79510" y="4357321"/>
            <a:ext cx="1547119" cy="1512168"/>
            <a:chOff x="179510" y="4357321"/>
            <a:chExt cx="1547119" cy="15121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0" y="4357321"/>
              <a:ext cx="1547119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817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09" y="4589138"/>
              <a:ext cx="1045919" cy="1048534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2258987" y="5315465"/>
            <a:ext cx="1784916" cy="1551357"/>
            <a:chOff x="2211020" y="5306641"/>
            <a:chExt cx="1784916" cy="15513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20" y="5306641"/>
              <a:ext cx="1784916" cy="1551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778" y="5413438"/>
              <a:ext cx="913335" cy="1229584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680012" y="5306641"/>
            <a:ext cx="1584176" cy="1548389"/>
            <a:chOff x="4680012" y="5306641"/>
            <a:chExt cx="1584176" cy="154838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012" y="5306641"/>
              <a:ext cx="1584176" cy="1548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9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586" y="5458052"/>
              <a:ext cx="1452602" cy="1266185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32" y="431350"/>
            <a:ext cx="1790541" cy="119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986" y="1889757"/>
            <a:ext cx="1498907" cy="149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757" y="3920342"/>
            <a:ext cx="1983146" cy="123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643" y="394422"/>
            <a:ext cx="1286058" cy="192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457778"/>
            <a:ext cx="1476362" cy="1952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704" y="710707"/>
            <a:ext cx="1268413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691" y="373665"/>
            <a:ext cx="19685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326" y="2163592"/>
            <a:ext cx="1736896" cy="173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77" y="3229254"/>
            <a:ext cx="1425439" cy="203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53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5332" y="222657"/>
            <a:ext cx="6696744" cy="5045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68884" y="244780"/>
            <a:ext cx="1547119" cy="1440160"/>
            <a:chOff x="144568" y="244780"/>
            <a:chExt cx="1547119" cy="1440160"/>
          </a:xfrm>
        </p:grpSpPr>
        <p:sp>
          <p:nvSpPr>
            <p:cNvPr id="4" name="Овал 3"/>
            <p:cNvSpPr/>
            <p:nvPr/>
          </p:nvSpPr>
          <p:spPr>
            <a:xfrm>
              <a:off x="144568" y="244780"/>
              <a:ext cx="1547119" cy="1440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81" y="279264"/>
              <a:ext cx="864096" cy="112220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03956" y="2219602"/>
            <a:ext cx="1547119" cy="1512168"/>
            <a:chOff x="179512" y="2219602"/>
            <a:chExt cx="1547119" cy="1512168"/>
          </a:xfrm>
        </p:grpSpPr>
        <p:sp>
          <p:nvSpPr>
            <p:cNvPr id="5" name="Овал 4"/>
            <p:cNvSpPr/>
            <p:nvPr/>
          </p:nvSpPr>
          <p:spPr>
            <a:xfrm>
              <a:off x="179512" y="2219602"/>
              <a:ext cx="1547119" cy="151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21698"/>
              <a:ext cx="1307976" cy="1307976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79510" y="4357321"/>
            <a:ext cx="1547119" cy="1512168"/>
            <a:chOff x="179510" y="4357321"/>
            <a:chExt cx="1547119" cy="15121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0" y="4357321"/>
              <a:ext cx="1547119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817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09" y="4589138"/>
              <a:ext cx="1045919" cy="1048534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2258987" y="5315465"/>
            <a:ext cx="1784916" cy="1551357"/>
            <a:chOff x="2211020" y="5306641"/>
            <a:chExt cx="1784916" cy="15513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20" y="5306641"/>
              <a:ext cx="1784916" cy="1551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778" y="5413438"/>
              <a:ext cx="913335" cy="1229584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611616" y="5268649"/>
            <a:ext cx="1584176" cy="1548389"/>
            <a:chOff x="4680012" y="5306641"/>
            <a:chExt cx="1584176" cy="154838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012" y="5306641"/>
              <a:ext cx="1584176" cy="1548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9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586" y="5458052"/>
              <a:ext cx="1452602" cy="1266185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92" y="444601"/>
            <a:ext cx="6506224" cy="460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70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55332" y="222657"/>
            <a:ext cx="6696744" cy="5045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168884" y="244780"/>
            <a:ext cx="1547119" cy="1440160"/>
            <a:chOff x="144568" y="244780"/>
            <a:chExt cx="1547119" cy="1440160"/>
          </a:xfrm>
        </p:grpSpPr>
        <p:sp>
          <p:nvSpPr>
            <p:cNvPr id="4" name="Овал 3"/>
            <p:cNvSpPr/>
            <p:nvPr/>
          </p:nvSpPr>
          <p:spPr>
            <a:xfrm>
              <a:off x="144568" y="244780"/>
              <a:ext cx="1547119" cy="14401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81" y="279264"/>
              <a:ext cx="864096" cy="1122202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203956" y="2219602"/>
            <a:ext cx="1547119" cy="1512168"/>
            <a:chOff x="179512" y="2219602"/>
            <a:chExt cx="1547119" cy="1512168"/>
          </a:xfrm>
        </p:grpSpPr>
        <p:sp>
          <p:nvSpPr>
            <p:cNvPr id="5" name="Овал 4"/>
            <p:cNvSpPr/>
            <p:nvPr/>
          </p:nvSpPr>
          <p:spPr>
            <a:xfrm>
              <a:off x="179512" y="2219602"/>
              <a:ext cx="1547119" cy="15121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321698"/>
              <a:ext cx="1307976" cy="1307976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79510" y="4357321"/>
            <a:ext cx="1547119" cy="1512168"/>
            <a:chOff x="179510" y="4357321"/>
            <a:chExt cx="1547119" cy="151216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0" y="4357321"/>
              <a:ext cx="1547119" cy="1512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17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09" y="4589138"/>
              <a:ext cx="1045919" cy="1048534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2258987" y="5315465"/>
            <a:ext cx="1784916" cy="1551357"/>
            <a:chOff x="2211020" y="5306641"/>
            <a:chExt cx="1784916" cy="15513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1020" y="5306641"/>
              <a:ext cx="1784916" cy="1551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778" y="5413438"/>
              <a:ext cx="913335" cy="1229584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4680012" y="5306641"/>
            <a:ext cx="1584176" cy="1548389"/>
            <a:chOff x="4680012" y="5306641"/>
            <a:chExt cx="1584176" cy="154838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012" y="5306641"/>
              <a:ext cx="1584176" cy="1548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91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586" y="5458052"/>
              <a:ext cx="1452602" cy="1266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4307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44</Words>
  <Application>Microsoft Office PowerPoint</Application>
  <PresentationFormat>Экран (4:3)</PresentationFormat>
  <Paragraphs>14</Paragraphs>
  <Slides>8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Тема Office</vt:lpstr>
      <vt:lpstr>Международный  Женский день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Татьяна</cp:lastModifiedBy>
  <cp:revision>26</cp:revision>
  <dcterms:created xsi:type="dcterms:W3CDTF">2020-10-27T12:00:11Z</dcterms:created>
  <dcterms:modified xsi:type="dcterms:W3CDTF">2022-07-18T17:20:05Z</dcterms:modified>
</cp:coreProperties>
</file>