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78" r:id="rId2"/>
    <p:sldId id="256" r:id="rId3"/>
    <p:sldId id="257" r:id="rId4"/>
    <p:sldId id="281" r:id="rId5"/>
    <p:sldId id="259" r:id="rId6"/>
    <p:sldId id="258" r:id="rId7"/>
    <p:sldId id="283" r:id="rId8"/>
    <p:sldId id="260" r:id="rId9"/>
    <p:sldId id="261" r:id="rId10"/>
    <p:sldId id="284" r:id="rId11"/>
    <p:sldId id="262" r:id="rId12"/>
    <p:sldId id="263" r:id="rId13"/>
    <p:sldId id="285" r:id="rId14"/>
    <p:sldId id="264" r:id="rId15"/>
    <p:sldId id="265" r:id="rId16"/>
    <p:sldId id="286" r:id="rId17"/>
    <p:sldId id="266" r:id="rId18"/>
    <p:sldId id="267" r:id="rId19"/>
    <p:sldId id="287" r:id="rId20"/>
    <p:sldId id="268" r:id="rId21"/>
    <p:sldId id="269" r:id="rId22"/>
    <p:sldId id="288" r:id="rId23"/>
    <p:sldId id="270" r:id="rId24"/>
    <p:sldId id="271" r:id="rId25"/>
    <p:sldId id="289" r:id="rId26"/>
    <p:sldId id="272" r:id="rId27"/>
    <p:sldId id="273" r:id="rId28"/>
    <p:sldId id="275" r:id="rId29"/>
    <p:sldId id="276" r:id="rId30"/>
    <p:sldId id="277" r:id="rId31"/>
    <p:sldId id="280" r:id="rId32"/>
    <p:sldId id="282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5" autoAdjust="0"/>
  </p:normalViewPr>
  <p:slideViewPr>
    <p:cSldViewPr>
      <p:cViewPr varScale="1">
        <p:scale>
          <a:sx n="80" d="100"/>
          <a:sy n="80" d="100"/>
        </p:scale>
        <p:origin x="-1445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BE87D9-8798-4680-9D25-F9AB3D5B2FD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F18842-79BF-4EC3-9248-0C29800AAE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002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8842-79BF-4EC3-9248-0C29800AAE60}" type="slidenum">
              <a:rPr lang="ru-RU" smtClean="0"/>
              <a:pPr/>
              <a:t>30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1772816"/>
            <a:ext cx="7200800" cy="1224136"/>
          </a:xfrm>
        </p:spPr>
        <p:txBody>
          <a:bodyPr>
            <a:noAutofit/>
          </a:bodyPr>
          <a:lstStyle/>
          <a:p>
            <a:r>
              <a:rPr lang="ru-RU" sz="7200" b="1" dirty="0" smtClean="0"/>
              <a:t>«Домашние животные»</a:t>
            </a:r>
            <a:endParaRPr lang="ru-RU" sz="7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71800" y="4581128"/>
            <a:ext cx="5400600" cy="151216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Выполнил: учитель - логопед             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Шмакова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Валентина Владимировна       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8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720079"/>
          </a:xfrm>
          <a:solidFill>
            <a:schemeClr val="accent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/>
            </a:r>
            <a:b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ДОМАШНИЕ ЖИВОТНЫЕ</a:t>
            </a:r>
            <a:b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661248"/>
            <a:ext cx="7848872" cy="720080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Приносят человеку пользу, а человек за ними ухаживает.</a:t>
            </a:r>
            <a:endParaRPr lang="ru-RU" sz="2400" b="1" dirty="0"/>
          </a:p>
        </p:txBody>
      </p:sp>
      <p:pic>
        <p:nvPicPr>
          <p:cNvPr id="8" name="Рисунок 7" descr="https://ds04.infourok.ru/uploads/ex/07c0/00038a2f-644c6684/hello_html_m2c0f3d7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196752"/>
            <a:ext cx="8136904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Отгадайте загадку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980728"/>
            <a:ext cx="8291264" cy="5145435"/>
          </a:xfrm>
        </p:spPr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ru-RU" sz="3600" dirty="0" smtClean="0"/>
          </a:p>
          <a:p>
            <a:pPr marL="0" lvl="0" indent="0">
              <a:spcBef>
                <a:spcPts val="0"/>
              </a:spcBef>
              <a:buNone/>
            </a:pPr>
            <a:r>
              <a:rPr lang="ru-RU" sz="3600" dirty="0" smtClean="0"/>
              <a:t>Он тихонечко мурлычет,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Мордочку нам в ноги тычет.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Молоко из блюдца пьет.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Это кто, скажите?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(Кот)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3.infourok.ru/uploads/ex/0972/00006b19-597062fa/hello_html_16069406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908720"/>
            <a:ext cx="4464496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arhivurokov.ru/kopilka/uploads/user_file_56aba0bc816cf/movnaskarbnichkakartkizrozvitkuzviaznoghomovliennia_29.jpeg"/>
          <p:cNvPicPr>
            <a:picLocks noGrp="1"/>
          </p:cNvPicPr>
          <p:nvPr>
            <p:ph type="pic" idx="1"/>
          </p:nvPr>
        </p:nvPicPr>
        <p:blipFill>
          <a:blip r:embed="rId2" cstate="print"/>
          <a:srcRect l="1755" r="1755"/>
          <a:stretch>
            <a:fillRect/>
          </a:stretch>
        </p:blipFill>
        <p:spPr bwMode="auto">
          <a:xfrm>
            <a:off x="899592" y="476672"/>
            <a:ext cx="7632848" cy="5184576"/>
          </a:xfrm>
          <a:prstGeom prst="rect">
            <a:avLst/>
          </a:prstGeom>
          <a:ln>
            <a:solidFill>
              <a:schemeClr val="accent6"/>
            </a:solidFill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611560" y="5805264"/>
            <a:ext cx="8064896" cy="72008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Игра «Назови семью»; «Кто где живет?»                                     Кот, кошка, котята живут в доме.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Отгадайте загадку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96752"/>
            <a:ext cx="8291264" cy="4929411"/>
          </a:xfrm>
        </p:spPr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ru-RU" sz="3600" dirty="0" smtClean="0"/>
          </a:p>
          <a:p>
            <a:pPr marL="0" lvl="0" indent="0">
              <a:spcBef>
                <a:spcPts val="0"/>
              </a:spcBef>
              <a:buNone/>
            </a:pPr>
            <a:r>
              <a:rPr lang="ru-RU" sz="3600" dirty="0" smtClean="0"/>
              <a:t>На чужих он громко лает,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А друзьям хвостом виляет.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Кто лизнет нас прямо в нос?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Наш дружок, веселый…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(Пёс)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kids-toys.com.ua/sites/default/files/files/allphoto/96303-2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168" b="84949" l="20518" r="76134"/>
                    </a14:imgEffect>
                  </a14:imgLayer>
                </a14:imgProps>
              </a:ext>
            </a:extLst>
          </a:blip>
          <a:srcRect l="20521" t="2356" r="23780" b="14963"/>
          <a:stretch>
            <a:fillRect/>
          </a:stretch>
        </p:blipFill>
        <p:spPr bwMode="auto">
          <a:xfrm>
            <a:off x="2051720" y="548680"/>
            <a:ext cx="4824536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cdn2.imgbb.ru/user/101/1010361/cc6ff1d97589c51333209a6a8fc316a7.png"/>
          <p:cNvPicPr>
            <a:picLocks noGrp="1"/>
          </p:cNvPicPr>
          <p:nvPr>
            <p:ph type="pic" idx="1"/>
          </p:nvPr>
        </p:nvPicPr>
        <p:blipFill>
          <a:blip r:embed="rId2" cstate="print"/>
          <a:srcRect l="10087" r="10087"/>
          <a:stretch>
            <a:fillRect/>
          </a:stretch>
        </p:blipFill>
        <p:spPr bwMode="auto">
          <a:xfrm>
            <a:off x="899592" y="548680"/>
            <a:ext cx="7488832" cy="5060231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971600" y="5733256"/>
            <a:ext cx="7632848" cy="72008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Игра  «Назови семью»; «Кто где живет?»                                                                     Пёс, собака, щенки  живут в будке.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Отгадайте загадку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r>
              <a:rPr lang="ru-RU" sz="3600" dirty="0" smtClean="0"/>
              <a:t>Спереди — пятачок,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Сзади — крючок,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Посредине — спинка,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На спинке — щетинка.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(Свинья)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cdn-3.countryfarm-lifestyles.com/images/pig.jpg.pagespeed.ce.5dy3Swz251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788" b="93122" l="10166" r="89627"/>
                    </a14:imgEffect>
                  </a14:imgLayer>
                </a14:imgProps>
              </a:ext>
            </a:extLst>
          </a:blip>
          <a:srcRect l="9890" t="9851" r="10018" b="6866"/>
          <a:stretch>
            <a:fillRect/>
          </a:stretch>
        </p:blipFill>
        <p:spPr bwMode="auto">
          <a:xfrm>
            <a:off x="1835696" y="1340768"/>
            <a:ext cx="5904656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a83/0006e852-d7d605ff/img24.jpg"/>
          <p:cNvPicPr>
            <a:picLocks noGrp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548680"/>
            <a:ext cx="7488832" cy="5187007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827584" y="5805264"/>
            <a:ext cx="7704856" cy="79208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Игра «Назови семью»; «Кто где живет?»                            Хряк, свинья, поросята живут в свинарнике.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Отгадайте загадку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r>
              <a:rPr lang="ru-RU" sz="3600" dirty="0" smtClean="0"/>
              <a:t>Голодная мычит,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Сытая жуёт,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Всем ребятам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Молоко даёт.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(Корова)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3.infourok.ru/uploads/ex/0ffe/00037ee5-68f6693c/hello_html_7e1cf633.jpg"/>
          <p:cNvPicPr/>
          <p:nvPr/>
        </p:nvPicPr>
        <p:blipFill>
          <a:blip r:embed="rId3" cstate="print"/>
          <a:srcRect t="14787"/>
          <a:stretch>
            <a:fillRect/>
          </a:stretch>
        </p:blipFill>
        <p:spPr bwMode="auto">
          <a:xfrm>
            <a:off x="1979712" y="1412776"/>
            <a:ext cx="5400600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arhivurokov.ru/multiurok/html/2017/01/07/s_5870a85ec94f5/img3.jpg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192" r="773" b="28059"/>
          <a:stretch>
            <a:fillRect/>
          </a:stretch>
        </p:blipFill>
        <p:spPr bwMode="auto">
          <a:xfrm>
            <a:off x="755576" y="404664"/>
            <a:ext cx="7920880" cy="5256584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755576" y="5805264"/>
            <a:ext cx="7920880" cy="72008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</a:rPr>
              <a:t>Игра «Назови семью»; «Кто где живет?»                                             Бык, корова, телята живут в коровнике (хлеву).</a:t>
            </a:r>
            <a:endParaRPr lang="ru-RU" sz="2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Отгадайте загадку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В стаде все они живут,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Целый день траву жуют.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Шерсть закручена в колечки.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Это — дружные…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(Овечки)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www.sabinews.com/wp-content/uploads/2015/05/Sheep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340768"/>
            <a:ext cx="5040560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fs00.infourok.ru/images/doc/176/201511/img10.jpg"/>
          <p:cNvPicPr>
            <a:picLocks noGrp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7632848" cy="5112568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539552" y="5661248"/>
            <a:ext cx="8064896" cy="72008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70C0"/>
                </a:solidFill>
              </a:rPr>
              <a:t>Игра «Назови семью»; «Кто где живет?»                                     Баран, овца, ягнята живут в сарае (овчарне).</a:t>
            </a:r>
            <a:endParaRPr lang="ru-RU" sz="2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Отгадайте загадку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r>
              <a:rPr lang="ru-RU" sz="3600" dirty="0" smtClean="0"/>
              <a:t>С бородой, а не старик,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С рогами, а не бык,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Доят, а не корова,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Лыко дерёт,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А лаптей не плетёт.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(Коза)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zootehnikoff.ru/wp-content/uploads/2017/01/koza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267744" y="1340768"/>
            <a:ext cx="4680520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ds04.infourok.ru/uploads/ex/0717/000794ae-9a7a8edc/img6.jpg"/>
          <p:cNvPicPr>
            <a:picLocks noGrp="1"/>
          </p:cNvPicPr>
          <p:nvPr>
            <p:ph type="pic" idx="1"/>
          </p:nvPr>
        </p:nvPicPr>
        <p:blipFill>
          <a:blip r:embed="rId2" cstate="print"/>
          <a:srcRect t="5442" r="2085" b="5309"/>
          <a:stretch>
            <a:fillRect/>
          </a:stretch>
        </p:blipFill>
        <p:spPr bwMode="auto">
          <a:xfrm>
            <a:off x="1259632" y="404664"/>
            <a:ext cx="7200800" cy="5373216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611560" y="5877272"/>
            <a:ext cx="8064896" cy="72008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B050"/>
                </a:solidFill>
              </a:rPr>
              <a:t>Игра «Назови семью»; «Кто где живет?»                                      Козёл, коза,  козлята живут в сарае.</a:t>
            </a:r>
            <a:endParaRPr lang="ru-RU" sz="24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Отгадайте загадку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r>
              <a:rPr lang="ru-RU" sz="3600" dirty="0" smtClean="0"/>
              <a:t>В сарае, в клетке он живёт,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Морковку сладкую грызёт.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Ох и острые же  зубки,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Он всегда в пушистой шубке,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Лопоухий, хвост как нолик.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Все узнали это… (кролик)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allpapers.hdwallpapercenter.net/36/361783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947" b="93787" l="2000" r="95111"/>
                    </a14:imgEffect>
                  </a14:imgLayer>
                </a14:imgProps>
              </a:ext>
            </a:extLst>
          </a:blip>
          <a:srcRect l="2562" t="11371" r="5143" b="6689"/>
          <a:stretch>
            <a:fillRect/>
          </a:stretch>
        </p:blipFill>
        <p:spPr bwMode="auto">
          <a:xfrm>
            <a:off x="1907704" y="1196752"/>
            <a:ext cx="5472608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fotorelax.ru/wp-content/uploads/2016/01/Funny-and-cute-rabbits-25.jpg"/>
          <p:cNvPicPr>
            <a:picLocks noGrp="1"/>
          </p:cNvPicPr>
          <p:nvPr>
            <p:ph type="pic" idx="1"/>
          </p:nvPr>
        </p:nvPicPr>
        <p:blipFill>
          <a:blip r:embed="rId2" cstate="print"/>
          <a:srcRect l="12500" r="12500"/>
          <a:stretch>
            <a:fillRect/>
          </a:stretch>
        </p:blipFill>
        <p:spPr bwMode="auto">
          <a:xfrm>
            <a:off x="755576" y="620688"/>
            <a:ext cx="7848872" cy="4896544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539552" y="5733256"/>
            <a:ext cx="8280920" cy="72008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</a:rPr>
              <a:t>Игра «Назови семью»                                                                     Кролик, крольчиха, крольчата живут в крольчатнике (клетке).</a:t>
            </a:r>
            <a:endParaRPr lang="ru-RU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Отгадайте загадку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Кто быстрее ветра мчится?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Пыль из-под копыт клубится,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/>
              <a:t>Грива шелковая вьется,</a:t>
            </a:r>
            <a:br>
              <a:rPr lang="ru-RU" sz="3600" dirty="0" smtClean="0"/>
            </a:br>
            <a:r>
              <a:rPr lang="ru-RU" sz="3600" dirty="0" smtClean="0"/>
              <a:t>Ржанье звонкое несется:</a:t>
            </a:r>
            <a:br>
              <a:rPr lang="ru-RU" sz="3600" dirty="0" smtClean="0"/>
            </a:br>
            <a:r>
              <a:rPr lang="ru-RU" sz="3600" dirty="0" smtClean="0"/>
              <a:t>«Иго-го, иго-го, убегу я далеко!»</a:t>
            </a:r>
            <a:br>
              <a:rPr lang="ru-RU" sz="3600" dirty="0" smtClean="0"/>
            </a:br>
            <a:r>
              <a:rPr lang="ru-RU" sz="3600" dirty="0" smtClean="0"/>
              <a:t>Что, узнали вы, ребятки?</a:t>
            </a:r>
            <a:br>
              <a:rPr lang="ru-RU" sz="3600" dirty="0" smtClean="0"/>
            </a:br>
            <a:r>
              <a:rPr lang="ru-RU" sz="3600" dirty="0" smtClean="0"/>
              <a:t>Это резвая ... (лошадка)!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arhivurokov.ru/multiurok/9/8/3/9830382eedd6116564dcb7857d426290e047fb93/mietodichieskaia-razrabotka-fizminutki-nam-nuzhny-dlia-dietiei-oni-vazhny_16.jpe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56" b="100000" l="13056" r="79444"/>
                    </a14:imgEffect>
                  </a14:imgLayer>
                </a14:imgProps>
              </a:ext>
            </a:extLst>
          </a:blip>
          <a:srcRect l="13802" r="20239" b="-836"/>
          <a:stretch>
            <a:fillRect/>
          </a:stretch>
        </p:blipFill>
        <p:spPr bwMode="auto">
          <a:xfrm>
            <a:off x="2267744" y="1196752"/>
            <a:ext cx="4752528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мишаня\Downloads\domashnie-jivotnye-s-detenyshami-kartinki-dlya-detskogo-sada-14599-large.jpg"/>
          <p:cNvPicPr>
            <a:picLocks noGrp="1"/>
          </p:cNvPicPr>
          <p:nvPr>
            <p:ph type="pic" idx="1"/>
          </p:nvPr>
        </p:nvPicPr>
        <p:blipFill>
          <a:blip r:embed="rId2" cstate="print"/>
          <a:srcRect l="2857" r="2857"/>
          <a:stretch>
            <a:fillRect/>
          </a:stretch>
        </p:blipFill>
        <p:spPr bwMode="auto">
          <a:xfrm>
            <a:off x="755576" y="404664"/>
            <a:ext cx="7704856" cy="5328592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539552" y="5733256"/>
            <a:ext cx="8136904" cy="72008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Игра «Назови семью»; «Кто где живет?»                                                                            Конь, лошадь, жеребята живут в конюшне.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«Один - много»</a:t>
            </a:r>
            <a:endParaRPr lang="ru-RU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Рисунок 6" descr="http://333v.ru/uploads/59/590283497ea3e8a1f23038d60adc7d5a.jpg"/>
          <p:cNvPicPr/>
          <p:nvPr/>
        </p:nvPicPr>
        <p:blipFill>
          <a:blip r:embed="rId3" cstate="print"/>
          <a:srcRect l="27401" r="23544"/>
          <a:stretch>
            <a:fillRect/>
          </a:stretch>
        </p:blipFill>
        <p:spPr bwMode="auto">
          <a:xfrm>
            <a:off x="4860032" y="3861048"/>
            <a:ext cx="2880320" cy="26642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8" name="Рисунок 7" descr="http://animal-store.ru/img/2015/050310/3035208"/>
          <p:cNvPicPr/>
          <p:nvPr/>
        </p:nvPicPr>
        <p:blipFill>
          <a:blip r:embed="rId4" cstate="print"/>
          <a:srcRect l="3226" t="2736" r="9677"/>
          <a:stretch>
            <a:fillRect/>
          </a:stretch>
        </p:blipFill>
        <p:spPr bwMode="auto">
          <a:xfrm>
            <a:off x="971600" y="3861048"/>
            <a:ext cx="2232248" cy="26642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2" name="Содержимое 11" descr="https://static9.depositphotos.com/1594920/1087/i/950/depositphotos_10876809-stock-photo-european-cat.jpg"/>
          <p:cNvPicPr>
            <a:picLocks noGrp="1"/>
          </p:cNvPicPr>
          <p:nvPr>
            <p:ph idx="1"/>
          </p:nvPr>
        </p:nvPicPr>
        <p:blipFill>
          <a:blip r:embed="rId5" cstate="print"/>
          <a:srcRect l="14568" t="6114" r="10354"/>
          <a:stretch>
            <a:fillRect/>
          </a:stretch>
        </p:blipFill>
        <p:spPr bwMode="auto">
          <a:xfrm>
            <a:off x="971600" y="836712"/>
            <a:ext cx="2232248" cy="273630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3" name="Рисунок 12" descr="http://lovecats.zzz.com.ua/wp-content/uploads/2015/12/wallpapers_29931-1024x640.jpg"/>
          <p:cNvPicPr/>
          <p:nvPr/>
        </p:nvPicPr>
        <p:blipFill>
          <a:blip r:embed="rId6" cstate="print"/>
          <a:srcRect l="4516" t="9034" r="7049" b="1558"/>
          <a:stretch>
            <a:fillRect/>
          </a:stretch>
        </p:blipFill>
        <p:spPr bwMode="auto">
          <a:xfrm>
            <a:off x="4211960" y="836712"/>
            <a:ext cx="4104456" cy="272013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634082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«Один - много»</a:t>
            </a:r>
            <a:endParaRPr lang="ru-RU" sz="3600" dirty="0"/>
          </a:p>
        </p:txBody>
      </p:sp>
      <p:pic>
        <p:nvPicPr>
          <p:cNvPr id="4" name="Содержимое 3" descr="http://www.ua.all.biz/img/ua/catalog/2143318.jpe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052736"/>
            <a:ext cx="3888432" cy="2304256"/>
          </a:xfrm>
          <a:prstGeom prst="rect">
            <a:avLst/>
          </a:prstGeom>
          <a:noFill/>
          <a:ln w="9525">
            <a:solidFill>
              <a:schemeClr val="accent5">
                <a:lumMod val="10000"/>
              </a:schemeClr>
            </a:solidFill>
            <a:miter lim="800000"/>
            <a:headEnd/>
            <a:tailEnd/>
          </a:ln>
        </p:spPr>
      </p:pic>
      <p:pic>
        <p:nvPicPr>
          <p:cNvPr id="7" name="Рисунок 6" descr="http://xn--80aitjgn.su/loadfiles/moduls/doska/bigfoto/753a308b4461e4d427a6e95f0dddaae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1052736"/>
            <a:ext cx="3816424" cy="2304256"/>
          </a:xfrm>
          <a:prstGeom prst="rect">
            <a:avLst/>
          </a:prstGeom>
          <a:noFill/>
          <a:ln w="9525">
            <a:solidFill>
              <a:schemeClr val="accent5">
                <a:lumMod val="10000"/>
              </a:schemeClr>
            </a:solidFill>
            <a:miter lim="800000"/>
            <a:headEnd/>
            <a:tailEnd/>
          </a:ln>
        </p:spPr>
      </p:pic>
      <p:pic>
        <p:nvPicPr>
          <p:cNvPr id="8" name="Рисунок 7" descr="https://ppt4web.ru/images/581/20159/640/img13.jpg"/>
          <p:cNvPicPr/>
          <p:nvPr/>
        </p:nvPicPr>
        <p:blipFill>
          <a:blip r:embed="rId5" cstate="print"/>
          <a:srcRect t="13882" r="38748" b="34588"/>
          <a:stretch>
            <a:fillRect/>
          </a:stretch>
        </p:blipFill>
        <p:spPr bwMode="auto">
          <a:xfrm>
            <a:off x="539552" y="3789040"/>
            <a:ext cx="3816424" cy="2448272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0" name="Рисунок 9" descr="http://static4.depositphotos.com/1007995/356/i/950/depositphotos_3560212-stock-photo-herd-ow-cows-grazing-on.jpg"/>
          <p:cNvPicPr/>
          <p:nvPr/>
        </p:nvPicPr>
        <p:blipFill>
          <a:blip r:embed="rId6" cstate="print"/>
          <a:srcRect t="7444" r="1539" b="14640"/>
          <a:stretch>
            <a:fillRect/>
          </a:stretch>
        </p:blipFill>
        <p:spPr bwMode="auto">
          <a:xfrm>
            <a:off x="4788024" y="3789040"/>
            <a:ext cx="3960440" cy="2448272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«Один - много»</a:t>
            </a:r>
            <a:endParaRPr lang="ru-RU" sz="3600" dirty="0"/>
          </a:p>
        </p:txBody>
      </p:sp>
      <p:pic>
        <p:nvPicPr>
          <p:cNvPr id="8" name="Содержимое 7" descr="http://invest2you.com/wp-content/uploads/2017/02/240.jpg"/>
          <p:cNvPicPr>
            <a:picLocks noGrp="1"/>
          </p:cNvPicPr>
          <p:nvPr>
            <p:ph idx="1"/>
          </p:nvPr>
        </p:nvPicPr>
        <p:blipFill>
          <a:blip r:embed="rId3" cstate="print"/>
          <a:srcRect t="18992" r="1803"/>
          <a:stretch>
            <a:fillRect/>
          </a:stretch>
        </p:blipFill>
        <p:spPr bwMode="auto">
          <a:xfrm>
            <a:off x="4067944" y="1052736"/>
            <a:ext cx="4608512" cy="2376264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9" name="Рисунок 8" descr="http://media.istockphoto.com/photos/side-view-of-a-sheep-looking-at-camera-picture-id450576811?k=6&amp;m=450576811&amp;s=612x612&amp;w=0&amp;h=MaibdXJMIi6uoiCPAR1KoWji8qttnlH1F8MVk4zBdp4="/>
          <p:cNvPicPr/>
          <p:nvPr/>
        </p:nvPicPr>
        <p:blipFill>
          <a:blip r:embed="rId4" cstate="print"/>
          <a:srcRect l="5000" t="6836" r="2500" b="879"/>
          <a:stretch>
            <a:fillRect/>
          </a:stretch>
        </p:blipFill>
        <p:spPr bwMode="auto">
          <a:xfrm>
            <a:off x="611560" y="1052736"/>
            <a:ext cx="3024336" cy="2376264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0" name="Рисунок 9" descr="http://ferma-biz.ru/wp-content/uploads/2014/07/%D0%A1%D0%BF%D0%BE%D1%81%D0%BE%D0%B1%D1%8B-%D1%81%D0%B5%D0%BB%D0%B5%D0%BA%D1%86%D0%B8%D0%B8-%D0%BA%D0%BE%D0%B7.jpg"/>
          <p:cNvPicPr/>
          <p:nvPr/>
        </p:nvPicPr>
        <p:blipFill>
          <a:blip r:embed="rId5" cstate="print"/>
          <a:srcRect l="3904" t="8055" r="3324" b="8644"/>
          <a:stretch>
            <a:fillRect/>
          </a:stretch>
        </p:blipFill>
        <p:spPr bwMode="auto">
          <a:xfrm>
            <a:off x="4067944" y="3933056"/>
            <a:ext cx="4680520" cy="2494502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1" name="Рисунок 10" descr="https://i2.wp.com/www.echo.msk.ru/att/element-514529-misc-koza.jpg"/>
          <p:cNvPicPr/>
          <p:nvPr/>
        </p:nvPicPr>
        <p:blipFill>
          <a:blip r:embed="rId6" cstate="print"/>
          <a:srcRect t="15878" r="42522" b="4054"/>
          <a:stretch>
            <a:fillRect/>
          </a:stretch>
        </p:blipFill>
        <p:spPr bwMode="auto">
          <a:xfrm>
            <a:off x="611560" y="3933056"/>
            <a:ext cx="3024336" cy="2520280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075240" cy="634082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«Один - много»</a:t>
            </a:r>
            <a:endParaRPr lang="ru-RU" sz="3600" dirty="0"/>
          </a:p>
        </p:txBody>
      </p:sp>
      <p:pic>
        <p:nvPicPr>
          <p:cNvPr id="4" name="Содержимое 3" descr="https://look.com.ua/pic/201512/1920x1080/look.com.ua-140732.jpg"/>
          <p:cNvPicPr>
            <a:picLocks noGrp="1"/>
          </p:cNvPicPr>
          <p:nvPr>
            <p:ph idx="1"/>
          </p:nvPr>
        </p:nvPicPr>
        <p:blipFill>
          <a:blip r:embed="rId4" cstate="print"/>
          <a:srcRect l="18033" t="6120" r="20925" b="6314"/>
          <a:stretch>
            <a:fillRect/>
          </a:stretch>
        </p:blipFill>
        <p:spPr bwMode="auto">
          <a:xfrm>
            <a:off x="395536" y="1052736"/>
            <a:ext cx="3168352" cy="2481139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5" name="Рисунок 4" descr="http://images.photowall.com/products/46497/arab-horses-runs-free.jpg?h=650&amp;q=90"/>
          <p:cNvPicPr/>
          <p:nvPr/>
        </p:nvPicPr>
        <p:blipFill>
          <a:blip r:embed="rId5" cstate="print"/>
          <a:srcRect l="11460" t="19851" r="4835" b="9307"/>
          <a:stretch>
            <a:fillRect/>
          </a:stretch>
        </p:blipFill>
        <p:spPr bwMode="auto">
          <a:xfrm>
            <a:off x="4067944" y="1052737"/>
            <a:ext cx="4750392" cy="2520280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7" name="Рисунок 6" descr="http://media.istockphoto.com/photos/bunny-rabbits-family-picture-id123684959?k=6&amp;m=123684959&amp;s=612x612&amp;w=0&amp;h=BBqBQfe2CR2-2oIzgbCH_xPtq16Sic4ViM1OEmn-g4I="/>
          <p:cNvPicPr/>
          <p:nvPr/>
        </p:nvPicPr>
        <p:blipFill>
          <a:blip r:embed="rId6" cstate="print"/>
          <a:srcRect l="6183" t="2952" r="7081" b="5557"/>
          <a:stretch>
            <a:fillRect/>
          </a:stretch>
        </p:blipFill>
        <p:spPr bwMode="auto">
          <a:xfrm>
            <a:off x="4139952" y="4005064"/>
            <a:ext cx="4608512" cy="2376264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8" name="Рисунок 7" descr="https://www.caringpets.org/wp-content/uploads/what-do-rabbits-eat.jpg"/>
          <p:cNvPicPr/>
          <p:nvPr/>
        </p:nvPicPr>
        <p:blipFill>
          <a:blip r:embed="rId7" cstate="print"/>
          <a:srcRect l="4448" t="4575" r="4258"/>
          <a:stretch>
            <a:fillRect/>
          </a:stretch>
        </p:blipFill>
        <p:spPr bwMode="auto">
          <a:xfrm>
            <a:off x="395536" y="4005064"/>
            <a:ext cx="3240360" cy="2376264"/>
          </a:xfrm>
          <a:prstGeom prst="rect">
            <a:avLst/>
          </a:prstGeom>
          <a:noFill/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4">
                    <a:lumMod val="50000"/>
                  </a:schemeClr>
                </a:solidFill>
              </a:rPr>
              <a:t>Составить описательный рассказ</a:t>
            </a:r>
            <a:endParaRPr lang="ru-RU" sz="36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4" name="Содержимое 3" descr="http://img1.labirint.ru/books/307069/scrn_big_1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268760"/>
            <a:ext cx="8136904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44824"/>
            <a:ext cx="8229600" cy="1944216"/>
          </a:xfrm>
        </p:spPr>
        <p:txBody>
          <a:bodyPr>
            <a:normAutofit/>
          </a:bodyPr>
          <a:lstStyle/>
          <a:p>
            <a:r>
              <a:rPr lang="ru-RU" sz="10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Молодец!</a:t>
            </a:r>
            <a:r>
              <a:rPr lang="ru-RU" sz="10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0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B5B5"/>
      </a:accent5>
      <a:accent6>
        <a:srgbClr val="C64847"/>
      </a:accent6>
      <a:hlink>
        <a:srgbClr val="168BBA"/>
      </a:hlink>
      <a:folHlink>
        <a:srgbClr val="68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</TotalTime>
  <Words>405</Words>
  <Application>Microsoft Office PowerPoint</Application>
  <PresentationFormat>Экран (4:3)</PresentationFormat>
  <Paragraphs>69</Paragraphs>
  <Slides>32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«Домашние животные»</vt:lpstr>
      <vt:lpstr> ДОМАШНИЕ ЖИВОТНЫЕ </vt:lpstr>
      <vt:lpstr>Отгадайте загадку</vt:lpstr>
      <vt:lpstr>Презентация PowerPoint</vt:lpstr>
      <vt:lpstr>Презентация PowerPoint</vt:lpstr>
      <vt:lpstr>Отгадайте загадку</vt:lpstr>
      <vt:lpstr>Презентация PowerPoint</vt:lpstr>
      <vt:lpstr>Презентация PowerPoint</vt:lpstr>
      <vt:lpstr>Отгадайте загадку</vt:lpstr>
      <vt:lpstr>Презентация PowerPoint</vt:lpstr>
      <vt:lpstr>Презентация PowerPoint</vt:lpstr>
      <vt:lpstr>Отгадайте загадку</vt:lpstr>
      <vt:lpstr>Презентация PowerPoint</vt:lpstr>
      <vt:lpstr>Презентация PowerPoint</vt:lpstr>
      <vt:lpstr>Отгадайте загадку</vt:lpstr>
      <vt:lpstr>Презентация PowerPoint</vt:lpstr>
      <vt:lpstr>Презентация PowerPoint</vt:lpstr>
      <vt:lpstr>Отгадайте загадку</vt:lpstr>
      <vt:lpstr>Презентация PowerPoint</vt:lpstr>
      <vt:lpstr>Презентация PowerPoint</vt:lpstr>
      <vt:lpstr>Отгадайте загадку</vt:lpstr>
      <vt:lpstr>Презентация PowerPoint</vt:lpstr>
      <vt:lpstr>Презентация PowerPoint</vt:lpstr>
      <vt:lpstr>Отгадайте загадку</vt:lpstr>
      <vt:lpstr>Презентация PowerPoint</vt:lpstr>
      <vt:lpstr>Презентация PowerPoint</vt:lpstr>
      <vt:lpstr>«Один - много»</vt:lpstr>
      <vt:lpstr>«Один - много»</vt:lpstr>
      <vt:lpstr>«Один - много»</vt:lpstr>
      <vt:lpstr>«Один - много»</vt:lpstr>
      <vt:lpstr>Составить описательный рассказ</vt:lpstr>
      <vt:lpstr>Молодец!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ДОМАШНИЕ ЖИВОТНЫЕ</dc:title>
  <dc:creator>мишаня</dc:creator>
  <cp:lastModifiedBy>User</cp:lastModifiedBy>
  <cp:revision>67</cp:revision>
  <dcterms:created xsi:type="dcterms:W3CDTF">2017-10-18T16:02:32Z</dcterms:created>
  <dcterms:modified xsi:type="dcterms:W3CDTF">2019-03-27T03:42:44Z</dcterms:modified>
</cp:coreProperties>
</file>