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8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063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709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349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667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407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443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436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164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561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078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189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64396-5C26-4E97-ADAB-FC84A82C1F83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F8F8A-3A50-447D-B03D-7B07FB529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07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microsoft.com/office/2007/relationships/hdphoto" Target="../media/hdphoto1.wdp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6" Type="http://schemas.microsoft.com/office/2007/relationships/hdphoto" Target="../media/hdphoto2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2326" y="1006454"/>
            <a:ext cx="6731358" cy="2387600"/>
          </a:xfrm>
        </p:spPr>
        <p:txBody>
          <a:bodyPr/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Свари варенье для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Карлсона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526" y="2200254"/>
            <a:ext cx="4942000" cy="413330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35030" y="4494179"/>
            <a:ext cx="1653702" cy="93385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" action="ppaction://hlinkshowjump?jump=nextslide"/>
              </a:rPr>
              <a:t>СТАРТ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80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941" y="3424713"/>
            <a:ext cx="2306819" cy="269128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53" y="441008"/>
            <a:ext cx="2744499" cy="17340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53" y="2369281"/>
            <a:ext cx="2078246" cy="16781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567" y="563403"/>
            <a:ext cx="1647581" cy="17940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689" y="681036"/>
            <a:ext cx="1754372" cy="16764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40" y="4338490"/>
            <a:ext cx="2255924" cy="16042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171" y="2533318"/>
            <a:ext cx="2523578" cy="15141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567" y="4047465"/>
            <a:ext cx="1473608" cy="16827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365" y="4017442"/>
            <a:ext cx="2165918" cy="192526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4853" y="2296850"/>
            <a:ext cx="1864044" cy="186404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708204" y="856034"/>
            <a:ext cx="1926077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hlinkClick r:id="" action="ppaction://hlinkshowjump?jump=nextslide"/>
              </a:rPr>
              <a:t>Выход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4484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96296E-6 L 0.46146 0.49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73" y="2451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07407E-6 L 0.74232 0.2613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09" y="1305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22222E-6 L 0.2224 0.4962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20" y="2481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96296E-6 L 0.47018 0.0162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03" y="8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33333E-6 L 0.23737 0.2553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62" y="1275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МОЛОДЕЦ!!!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906" y="1268332"/>
            <a:ext cx="7607030" cy="5589668"/>
          </a:xfrm>
        </p:spPr>
      </p:pic>
      <p:pic>
        <p:nvPicPr>
          <p:cNvPr id="5" name="Там еще осталось немножечко варенья-480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28025" y="1536970"/>
            <a:ext cx="6186791" cy="3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2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8</Words>
  <Application>Microsoft Office PowerPoint</Application>
  <PresentationFormat>Широкоэкранный</PresentationFormat>
  <Paragraphs>4</Paragraphs>
  <Slides>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Свари варенье для Карлсона</vt:lpstr>
      <vt:lpstr>Презентация PowerPoint</vt:lpstr>
      <vt:lpstr>МОЛОДЕЦ!!!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Свари варенье для Карлсона</dc:title>
  <dc:creator>дима</dc:creator>
  <cp:lastModifiedBy>дима</cp:lastModifiedBy>
  <cp:revision>6</cp:revision>
  <dcterms:created xsi:type="dcterms:W3CDTF">2020-10-15T16:36:11Z</dcterms:created>
  <dcterms:modified xsi:type="dcterms:W3CDTF">2020-10-15T17:18:48Z</dcterms:modified>
</cp:coreProperties>
</file>