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56" r:id="rId3"/>
    <p:sldId id="257" r:id="rId4"/>
    <p:sldId id="258" r:id="rId5"/>
    <p:sldId id="259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64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2.mp3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jpeg"/><Relationship Id="rId11" Type="http://schemas.openxmlformats.org/officeDocument/2006/relationships/image" Target="../media/image7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6.png"/><Relationship Id="rId4" Type="http://schemas.openxmlformats.org/officeDocument/2006/relationships/audio" Target="../media/media2.mp3"/><Relationship Id="rId9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4.mp3"/><Relationship Id="rId7" Type="http://schemas.openxmlformats.org/officeDocument/2006/relationships/image" Target="../media/image5.jpe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2.jpeg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6.png"/><Relationship Id="rId4" Type="http://schemas.openxmlformats.org/officeDocument/2006/relationships/audio" Target="../media/media4.mp3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4.mp3"/><Relationship Id="rId7" Type="http://schemas.openxmlformats.org/officeDocument/2006/relationships/image" Target="../media/image5.jpe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.jpeg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6.png"/><Relationship Id="rId4" Type="http://schemas.openxmlformats.org/officeDocument/2006/relationships/audio" Target="../media/media4.mp3"/><Relationship Id="rId9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1.mp3"/><Relationship Id="rId7" Type="http://schemas.openxmlformats.org/officeDocument/2006/relationships/image" Target="../media/image10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2.jpeg"/><Relationship Id="rId11" Type="http://schemas.openxmlformats.org/officeDocument/2006/relationships/image" Target="../media/image12.png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6.png"/><Relationship Id="rId4" Type="http://schemas.openxmlformats.org/officeDocument/2006/relationships/audio" Target="../media/media1.mp3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28867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75656" y="1628800"/>
            <a:ext cx="604867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гра </a:t>
            </a:r>
          </a:p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Найди героя сказки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88024" y="4005064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Подготовила воспитатель </a:t>
            </a: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 младшей группы Гладунова Е.А.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388424" y="6453336"/>
            <a:ext cx="611560" cy="2606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1310962397_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текст"/>
          <p:cNvSpPr txBox="1"/>
          <p:nvPr/>
        </p:nvSpPr>
        <p:spPr>
          <a:xfrm>
            <a:off x="2643174" y="428604"/>
            <a:ext cx="40005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Колобок-колобок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Он от дедушки ушел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 от бабушки ушел.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Только, на беду, в лесу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Встретил хитрую Лису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колобок" descr="колобок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03848" y="4542844"/>
            <a:ext cx="2515075" cy="2165881"/>
          </a:xfrm>
          <a:prstGeom prst="rect">
            <a:avLst/>
          </a:prstGeom>
        </p:spPr>
      </p:pic>
      <p:pic>
        <p:nvPicPr>
          <p:cNvPr id="9" name="курочка" descr="курочка ряба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95536" y="4077072"/>
            <a:ext cx="2398882" cy="2398882"/>
          </a:xfrm>
          <a:prstGeom prst="rect">
            <a:avLst/>
          </a:prstGeom>
        </p:spPr>
      </p:pic>
      <p:pic>
        <p:nvPicPr>
          <p:cNvPr id="10" name="медведь" descr="дед.pn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499577" flipH="1">
            <a:off x="5602715" y="3064926"/>
            <a:ext cx="3554445" cy="3554445"/>
          </a:xfrm>
          <a:prstGeom prst="rect">
            <a:avLst/>
          </a:prstGeom>
        </p:spPr>
      </p:pic>
      <p:sp>
        <p:nvSpPr>
          <p:cNvPr id="11" name="Управляющая кнопка: назад 10">
            <a:hlinkClick r:id="" action="ppaction://hlinkshowjump?jump=previousslide" highlightClick="1"/>
          </p:cNvPr>
          <p:cNvSpPr/>
          <p:nvPr/>
        </p:nvSpPr>
        <p:spPr>
          <a:xfrm>
            <a:off x="251520" y="188640"/>
            <a:ext cx="432048" cy="21602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388424" y="188640"/>
            <a:ext cx="432048" cy="21602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z_uk-proigrysh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403647" y="5129654"/>
            <a:ext cx="496129" cy="496129"/>
          </a:xfrm>
          <a:prstGeom prst="rect">
            <a:avLst/>
          </a:prstGeom>
        </p:spPr>
      </p:pic>
      <p:pic>
        <p:nvPicPr>
          <p:cNvPr id="3" name="z_uk-proigrysh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7075137" y="4666913"/>
            <a:ext cx="609600" cy="609600"/>
          </a:xfrm>
          <a:prstGeom prst="rect">
            <a:avLst/>
          </a:prstGeom>
        </p:spPr>
      </p:pic>
      <p:pic>
        <p:nvPicPr>
          <p:cNvPr id="4" name="pole-chudes-priz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156585" y="4968581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540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049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540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 showWhenStopped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showWhenStopped="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1310962397_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медведь" descr="маша и медведь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31840" y="2636912"/>
            <a:ext cx="3810000" cy="3810000"/>
          </a:xfrm>
          <a:prstGeom prst="rect">
            <a:avLst/>
          </a:prstGeom>
        </p:spPr>
      </p:pic>
      <p:pic>
        <p:nvPicPr>
          <p:cNvPr id="6" name="курочка" descr="курочка ряба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11560" y="4077072"/>
            <a:ext cx="2507558" cy="2507558"/>
          </a:xfrm>
          <a:prstGeom prst="rect">
            <a:avLst/>
          </a:prstGeom>
        </p:spPr>
      </p:pic>
      <p:sp>
        <p:nvSpPr>
          <p:cNvPr id="11" name="надпись"/>
          <p:cNvSpPr txBox="1"/>
          <p:nvPr/>
        </p:nvSpPr>
        <p:spPr>
          <a:xfrm>
            <a:off x="2428860" y="500042"/>
            <a:ext cx="450059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Курочка Ряба в деревне жила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Деду и бабе яичко снесла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Но не простое,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 золотое!</a:t>
            </a:r>
          </a:p>
          <a:p>
            <a:endParaRPr lang="ru-RU" dirty="0"/>
          </a:p>
        </p:txBody>
      </p:sp>
      <p:sp>
        <p:nvSpPr>
          <p:cNvPr id="9" name="Управляющая кнопка: назад 8">
            <a:hlinkClick r:id="" action="ppaction://hlinkshowjump?jump=previousslide" highlightClick="1"/>
          </p:cNvPr>
          <p:cNvSpPr/>
          <p:nvPr/>
        </p:nvSpPr>
        <p:spPr>
          <a:xfrm>
            <a:off x="179512" y="188640"/>
            <a:ext cx="504056" cy="21602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8388424" y="260648"/>
            <a:ext cx="504056" cy="21602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 descr="котенок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359802">
            <a:off x="6536149" y="3917536"/>
            <a:ext cx="2547952" cy="2547952"/>
          </a:xfrm>
          <a:prstGeom prst="rect">
            <a:avLst/>
          </a:prstGeom>
        </p:spPr>
      </p:pic>
      <p:pic>
        <p:nvPicPr>
          <p:cNvPr id="2" name="z_uki-_kto-hochet-stat-mlnrm_-pra_ilnyy-ot_et-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560539" y="5026051"/>
            <a:ext cx="609600" cy="609600"/>
          </a:xfrm>
          <a:prstGeom prst="rect">
            <a:avLst/>
          </a:prstGeom>
        </p:spPr>
      </p:pic>
      <p:pic>
        <p:nvPicPr>
          <p:cNvPr id="3" name="6_sto-k-odnomu-ne-pra_ilnyy-ot_et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572000" y="4237112"/>
            <a:ext cx="609600" cy="609600"/>
          </a:xfrm>
          <a:prstGeom prst="rect">
            <a:avLst/>
          </a:prstGeom>
        </p:spPr>
      </p:pic>
      <p:pic>
        <p:nvPicPr>
          <p:cNvPr id="4" name="6_sto-k-odnomu-ne-pra_ilnyy-ot_et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505325" y="5213433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826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052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052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 showWhenStopped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showWhenStopped="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1310962397_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медведь" descr="маша и медведь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3068960"/>
            <a:ext cx="3408048" cy="3408048"/>
          </a:xfrm>
          <a:prstGeom prst="rect">
            <a:avLst/>
          </a:prstGeom>
        </p:spPr>
      </p:pic>
      <p:sp>
        <p:nvSpPr>
          <p:cNvPr id="7" name="надпись"/>
          <p:cNvSpPr txBox="1"/>
          <p:nvPr/>
        </p:nvSpPr>
        <p:spPr>
          <a:xfrm>
            <a:off x="2285984" y="642918"/>
            <a:ext cx="52149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Девочка Маша в лесу заблудилась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Домик медведя Маша нашла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Но обхитрила большого медведя,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Живой, невредимой домою пришла</a:t>
            </a:r>
            <a:endParaRPr lang="ru-RU" b="1" dirty="0"/>
          </a:p>
        </p:txBody>
      </p:sp>
      <p:sp>
        <p:nvSpPr>
          <p:cNvPr id="8" name="Управляющая кнопка: назад 7">
            <a:hlinkClick r:id="" action="ppaction://hlinkshowjump?jump=previousslide" highlightClick="1"/>
          </p:cNvPr>
          <p:cNvSpPr/>
          <p:nvPr/>
        </p:nvSpPr>
        <p:spPr>
          <a:xfrm>
            <a:off x="323528" y="260648"/>
            <a:ext cx="432048" cy="21602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8532440" y="188640"/>
            <a:ext cx="432048" cy="21602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 descr="курочка ряба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71868" y="4714884"/>
            <a:ext cx="1938334" cy="1938334"/>
          </a:xfrm>
          <a:prstGeom prst="rect">
            <a:avLst/>
          </a:prstGeom>
        </p:spPr>
      </p:pic>
      <p:pic>
        <p:nvPicPr>
          <p:cNvPr id="12" name="Рисунок 11" descr="щенок.jpg"/>
          <p:cNvPicPr>
            <a:picLocks noChangeAspect="1"/>
          </p:cNvPicPr>
          <p:nvPr/>
        </p:nvPicPr>
        <p:blipFill>
          <a:blip r:embed="rId9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72264" y="5072074"/>
            <a:ext cx="1547809" cy="1547809"/>
          </a:xfrm>
          <a:prstGeom prst="rect">
            <a:avLst/>
          </a:prstGeom>
        </p:spPr>
      </p:pic>
      <p:pic>
        <p:nvPicPr>
          <p:cNvPr id="2" name="pole-chudes-priz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650744" y="4484395"/>
            <a:ext cx="609600" cy="609600"/>
          </a:xfrm>
          <a:prstGeom prst="rect">
            <a:avLst/>
          </a:prstGeom>
        </p:spPr>
      </p:pic>
      <p:pic>
        <p:nvPicPr>
          <p:cNvPr id="3" name="6_sto-k-odnomu-ne-pra_ilnyy-ot_et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302693" y="5541178"/>
            <a:ext cx="609600" cy="609600"/>
          </a:xfrm>
          <a:prstGeom prst="rect">
            <a:avLst/>
          </a:prstGeom>
        </p:spPr>
      </p:pic>
      <p:pic>
        <p:nvPicPr>
          <p:cNvPr id="4" name="6_sto-k-odnomu-ne-pra_ilnyy-ot_et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139444" y="5379251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049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052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052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 showWhenStopped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showWhenStopped="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1310962397_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дед" descr="дед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21325328">
            <a:off x="3073900" y="2652685"/>
            <a:ext cx="3056110" cy="4227779"/>
          </a:xfrm>
          <a:prstGeom prst="rect">
            <a:avLst/>
          </a:prstGeom>
        </p:spPr>
      </p:pic>
      <p:pic>
        <p:nvPicPr>
          <p:cNvPr id="6" name="курочка" descr="курочка ряба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flipH="1">
            <a:off x="467544" y="4437112"/>
            <a:ext cx="2150368" cy="2150368"/>
          </a:xfrm>
          <a:prstGeom prst="rect">
            <a:avLst/>
          </a:prstGeom>
          <a:effectLst/>
        </p:spPr>
      </p:pic>
      <p:sp>
        <p:nvSpPr>
          <p:cNvPr id="7" name="надпись"/>
          <p:cNvSpPr txBox="1"/>
          <p:nvPr/>
        </p:nvSpPr>
        <p:spPr>
          <a:xfrm>
            <a:off x="2267744" y="692696"/>
            <a:ext cx="44644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Бабка с дедом дружно жили,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Вместе репку посадили.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Выросла она большая,</a:t>
            </a:r>
          </a:p>
          <a:p>
            <a:pPr algn="ctr"/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Воооот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такая!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Управляющая кнопка: назад 7">
            <a:hlinkClick r:id="" action="ppaction://hlinkshowjump?jump=previousslide" highlightClick="1"/>
          </p:cNvPr>
          <p:cNvSpPr/>
          <p:nvPr/>
        </p:nvSpPr>
        <p:spPr>
          <a:xfrm>
            <a:off x="323528" y="188640"/>
            <a:ext cx="432048" cy="21602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 descr="винни пух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563282" y="4000504"/>
            <a:ext cx="2227621" cy="2547932"/>
          </a:xfrm>
          <a:prstGeom prst="rect">
            <a:avLst/>
          </a:prstGeom>
        </p:spPr>
      </p:pic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286776" y="214290"/>
            <a:ext cx="428628" cy="21431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z_uki-_kto-hochet-stat-mlnrm_-pra_ilnyy-ot_et-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267200" y="4437112"/>
            <a:ext cx="609600" cy="609600"/>
          </a:xfrm>
          <a:prstGeom prst="rect">
            <a:avLst/>
          </a:prstGeom>
        </p:spPr>
      </p:pic>
      <p:pic>
        <p:nvPicPr>
          <p:cNvPr id="3" name="z_uk-proigrysha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37928" y="5207496"/>
            <a:ext cx="609600" cy="609600"/>
          </a:xfrm>
          <a:prstGeom prst="rect">
            <a:avLst/>
          </a:prstGeom>
        </p:spPr>
      </p:pic>
      <p:pic>
        <p:nvPicPr>
          <p:cNvPr id="5" name="z_uk-proigrysha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7372292" y="527447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826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540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540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 showWhenStopped="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 showWhenStopped="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1310962397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Управляющая кнопка: назад 7">
            <a:hlinkClick r:id="" action="ppaction://hlinkshowjump?jump=previousslide" highlightClick="1"/>
          </p:cNvPr>
          <p:cNvSpPr/>
          <p:nvPr/>
        </p:nvSpPr>
        <p:spPr>
          <a:xfrm>
            <a:off x="500034" y="285728"/>
            <a:ext cx="571504" cy="28575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домой 8">
            <a:hlinkClick r:id="" action="ppaction://hlinkshowjump?jump=firstslide" highlightClick="1"/>
          </p:cNvPr>
          <p:cNvSpPr/>
          <p:nvPr/>
        </p:nvSpPr>
        <p:spPr>
          <a:xfrm>
            <a:off x="8429652" y="214290"/>
            <a:ext cx="428628" cy="42862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28</TotalTime>
  <Words>72</Words>
  <Application>Microsoft Office PowerPoint</Application>
  <PresentationFormat>Экран (4:3)</PresentationFormat>
  <Paragraphs>18</Paragraphs>
  <Slides>6</Slides>
  <Notes>0</Notes>
  <HiddenSlides>0</HiddenSlides>
  <MMClips>12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Valera 4k</cp:lastModifiedBy>
  <cp:revision>5</cp:revision>
  <dcterms:modified xsi:type="dcterms:W3CDTF">2020-11-19T15:07:23Z</dcterms:modified>
</cp:coreProperties>
</file>