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6" r:id="rId4"/>
    <p:sldId id="259" r:id="rId5"/>
    <p:sldId id="277" r:id="rId6"/>
    <p:sldId id="260" r:id="rId7"/>
    <p:sldId id="278" r:id="rId8"/>
    <p:sldId id="261" r:id="rId9"/>
    <p:sldId id="279" r:id="rId10"/>
    <p:sldId id="262" r:id="rId11"/>
    <p:sldId id="263" r:id="rId12"/>
    <p:sldId id="264" r:id="rId13"/>
    <p:sldId id="265" r:id="rId14"/>
    <p:sldId id="266" r:id="rId15"/>
    <p:sldId id="280" r:id="rId16"/>
    <p:sldId id="267" r:id="rId17"/>
    <p:sldId id="281" r:id="rId18"/>
    <p:sldId id="268" r:id="rId19"/>
    <p:sldId id="282" r:id="rId20"/>
    <p:sldId id="269" r:id="rId21"/>
    <p:sldId id="283" r:id="rId22"/>
    <p:sldId id="270" r:id="rId23"/>
    <p:sldId id="284" r:id="rId24"/>
    <p:sldId id="271" r:id="rId25"/>
    <p:sldId id="285" r:id="rId26"/>
    <p:sldId id="272" r:id="rId27"/>
    <p:sldId id="286" r:id="rId28"/>
    <p:sldId id="273" r:id="rId29"/>
    <p:sldId id="287" r:id="rId30"/>
    <p:sldId id="274" r:id="rId31"/>
    <p:sldId id="288" r:id="rId32"/>
    <p:sldId id="275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FF0066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386EC-0CCE-4A96-B1F8-86E56DF2D884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AEBC-2FF8-443C-943C-69A6549701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386EC-0CCE-4A96-B1F8-86E56DF2D884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AEBC-2FF8-443C-943C-69A65497014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386EC-0CCE-4A96-B1F8-86E56DF2D884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AEBC-2FF8-443C-943C-69A6549701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386EC-0CCE-4A96-B1F8-86E56DF2D884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AEBC-2FF8-443C-943C-69A65497014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386EC-0CCE-4A96-B1F8-86E56DF2D884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AEBC-2FF8-443C-943C-69A6549701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386EC-0CCE-4A96-B1F8-86E56DF2D884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AEBC-2FF8-443C-943C-69A6549701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386EC-0CCE-4A96-B1F8-86E56DF2D884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AEBC-2FF8-443C-943C-69A6549701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386EC-0CCE-4A96-B1F8-86E56DF2D884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AEBC-2FF8-443C-943C-69A654970145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386EC-0CCE-4A96-B1F8-86E56DF2D884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AEBC-2FF8-443C-943C-69A65497014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386EC-0CCE-4A96-B1F8-86E56DF2D884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AEBC-2FF8-443C-943C-69A6549701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386EC-0CCE-4A96-B1F8-86E56DF2D884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DAEBC-2FF8-443C-943C-69A654970145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BF386EC-0CCE-4A96-B1F8-86E56DF2D884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A2DAEBC-2FF8-443C-943C-69A65497014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113556">
            <a:off x="685800" y="692696"/>
            <a:ext cx="7772400" cy="2160240"/>
          </a:xfrm>
        </p:spPr>
        <p:txBody>
          <a:bodyPr>
            <a:normAutofit/>
          </a:bodyPr>
          <a:lstStyle/>
          <a:p>
            <a:r>
              <a:rPr lang="ru-RU" sz="8000" dirty="0" smtClean="0">
                <a:solidFill>
                  <a:srgbClr val="CCFF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Игра- викторина</a:t>
            </a:r>
            <a:endParaRPr lang="ru-RU" sz="8000" dirty="0">
              <a:solidFill>
                <a:srgbClr val="CCFF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21089434">
            <a:off x="611560" y="3556001"/>
            <a:ext cx="8208912" cy="1473200"/>
          </a:xfrm>
        </p:spPr>
        <p:txBody>
          <a:bodyPr>
            <a:noAutofit/>
          </a:bodyPr>
          <a:lstStyle/>
          <a:p>
            <a:r>
              <a:rPr lang="ru-RU" sz="6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«Природа чудесница»</a:t>
            </a:r>
            <a:endParaRPr lang="ru-RU" sz="6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159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37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645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99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58"/>
            <a:ext cx="9144000" cy="6853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192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img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27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"/>
            <a:ext cx="9144000" cy="6857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7617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2878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791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esktop\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044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\Desktop\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3633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esktop\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3111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\Desktop\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719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dmin\Desktop\img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790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9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6588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dmin\Desktop\img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40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215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dmin\Desktop\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65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28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5778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dmin\Desktop\img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610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60"/>
            <a:ext cx="9144000" cy="6860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996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dmin\Desktop\img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349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" y="0"/>
            <a:ext cx="914143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6889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dmin\Desktop\img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419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35" y="7505"/>
            <a:ext cx="9163135" cy="6850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772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dmin\Desktop\img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868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561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dmin\Desktop\img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2324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64" y="0"/>
            <a:ext cx="9164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2255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admin\Desktop\img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53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001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img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142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43</TotalTime>
  <Words>6</Words>
  <Application>Microsoft Office PowerPoint</Application>
  <PresentationFormat>Экран (4:3)</PresentationFormat>
  <Paragraphs>2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Волна</vt:lpstr>
      <vt:lpstr>Игра- викторина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Игра- викторина</dc:title>
  <dc:creator>admin</dc:creator>
  <cp:lastModifiedBy>admin</cp:lastModifiedBy>
  <cp:revision>5</cp:revision>
  <dcterms:created xsi:type="dcterms:W3CDTF">2019-03-09T06:49:42Z</dcterms:created>
  <dcterms:modified xsi:type="dcterms:W3CDTF">2019-03-18T13:02:25Z</dcterms:modified>
</cp:coreProperties>
</file>