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2" r:id="rId6"/>
    <p:sldId id="259" r:id="rId7"/>
    <p:sldId id="261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EEE3"/>
    <a:srgbClr val="FEE3DA"/>
    <a:srgbClr val="FFFFFF"/>
    <a:srgbClr val="FEF8F4"/>
    <a:srgbClr val="CFFE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63" d="100"/>
          <a:sy n="63" d="100"/>
        </p:scale>
        <p:origin x="78" y="10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82F2A-5A0C-402A-9E55-E22CCD1CE8D5}" type="datetimeFigureOut">
              <a:rPr lang="ru-RU" smtClean="0"/>
              <a:t>22.11.2020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A5921-8D31-4CD5-A7C1-F6D3B4799E3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74890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82F2A-5A0C-402A-9E55-E22CCD1CE8D5}" type="datetimeFigureOut">
              <a:rPr lang="ru-RU" smtClean="0"/>
              <a:t>22.11.2020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A5921-8D31-4CD5-A7C1-F6D3B4799E3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9789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82F2A-5A0C-402A-9E55-E22CCD1CE8D5}" type="datetimeFigureOut">
              <a:rPr lang="ru-RU" smtClean="0"/>
              <a:t>22.11.2020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A5921-8D31-4CD5-A7C1-F6D3B4799E3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5907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82F2A-5A0C-402A-9E55-E22CCD1CE8D5}" type="datetimeFigureOut">
              <a:rPr lang="ru-RU" smtClean="0"/>
              <a:t>22.11.2020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A5921-8D31-4CD5-A7C1-F6D3B4799E3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5655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82F2A-5A0C-402A-9E55-E22CCD1CE8D5}" type="datetimeFigureOut">
              <a:rPr lang="ru-RU" smtClean="0"/>
              <a:t>22.11.2020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A5921-8D31-4CD5-A7C1-F6D3B4799E3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940644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82F2A-5A0C-402A-9E55-E22CCD1CE8D5}" type="datetimeFigureOut">
              <a:rPr lang="ru-RU" smtClean="0"/>
              <a:t>22.11.2020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A5921-8D31-4CD5-A7C1-F6D3B4799E3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0238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82F2A-5A0C-402A-9E55-E22CCD1CE8D5}" type="datetimeFigureOut">
              <a:rPr lang="ru-RU" smtClean="0"/>
              <a:t>22.11.2020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A5921-8D31-4CD5-A7C1-F6D3B4799E3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07818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82F2A-5A0C-402A-9E55-E22CCD1CE8D5}" type="datetimeFigureOut">
              <a:rPr lang="ru-RU" smtClean="0"/>
              <a:t>22.11.2020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A5921-8D31-4CD5-A7C1-F6D3B4799E3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25352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82F2A-5A0C-402A-9E55-E22CCD1CE8D5}" type="datetimeFigureOut">
              <a:rPr lang="ru-RU" smtClean="0"/>
              <a:t>22.11.2020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A5921-8D31-4CD5-A7C1-F6D3B4799E3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29462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82F2A-5A0C-402A-9E55-E22CCD1CE8D5}" type="datetimeFigureOut">
              <a:rPr lang="ru-RU" smtClean="0"/>
              <a:t>22.11.2020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A5921-8D31-4CD5-A7C1-F6D3B4799E3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57194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82F2A-5A0C-402A-9E55-E22CCD1CE8D5}" type="datetimeFigureOut">
              <a:rPr lang="ru-RU" smtClean="0"/>
              <a:t>22.11.2020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A5921-8D31-4CD5-A7C1-F6D3B4799E3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865911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582F2A-5A0C-402A-9E55-E22CCD1CE8D5}" type="datetimeFigureOut">
              <a:rPr lang="ru-RU" smtClean="0"/>
              <a:t>22.11.2020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2A5921-8D31-4CD5-A7C1-F6D3B4799E3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4572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png"/><Relationship Id="rId7" Type="http://schemas.microsoft.com/office/2007/relationships/hdphoto" Target="../media/hdphoto2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microsoft.com/office/2007/relationships/hdphoto" Target="../media/hdphoto4.wdp"/><Relationship Id="rId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12" Type="http://schemas.microsoft.com/office/2007/relationships/hdphoto" Target="../media/hdphoto8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11" Type="http://schemas.openxmlformats.org/officeDocument/2006/relationships/image" Target="../media/image10.png"/><Relationship Id="rId5" Type="http://schemas.openxmlformats.org/officeDocument/2006/relationships/image" Target="../media/image7.png"/><Relationship Id="rId10" Type="http://schemas.microsoft.com/office/2007/relationships/hdphoto" Target="../media/hdphoto7.wdp"/><Relationship Id="rId4" Type="http://schemas.microsoft.com/office/2007/relationships/hdphoto" Target="../media/hdphoto1.wdp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10.wdp"/><Relationship Id="rId3" Type="http://schemas.openxmlformats.org/officeDocument/2006/relationships/image" Target="../media/image2.png"/><Relationship Id="rId7" Type="http://schemas.openxmlformats.org/officeDocument/2006/relationships/image" Target="../media/image12.png"/><Relationship Id="rId12" Type="http://schemas.microsoft.com/office/2007/relationships/hdphoto" Target="../media/hdphoto12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9.wdp"/><Relationship Id="rId11" Type="http://schemas.openxmlformats.org/officeDocument/2006/relationships/image" Target="../media/image14.png"/><Relationship Id="rId5" Type="http://schemas.openxmlformats.org/officeDocument/2006/relationships/image" Target="../media/image11.png"/><Relationship Id="rId10" Type="http://schemas.microsoft.com/office/2007/relationships/hdphoto" Target="../media/hdphoto11.wdp"/><Relationship Id="rId4" Type="http://schemas.microsoft.com/office/2007/relationships/hdphoto" Target="../media/hdphoto1.wdp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microsoft.com/office/2007/relationships/hdphoto" Target="../media/hdphoto13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microsoft.com/office/2007/relationships/hdphoto" Target="../media/hdphoto15.wdp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microsoft.com/office/2007/relationships/hdphoto" Target="../media/hdphoto1.wdp"/><Relationship Id="rId9" Type="http://schemas.microsoft.com/office/2007/relationships/hdphoto" Target="../media/hdphoto14.wdp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17.wdp"/><Relationship Id="rId3" Type="http://schemas.openxmlformats.org/officeDocument/2006/relationships/image" Target="../media/image2.png"/><Relationship Id="rId7" Type="http://schemas.openxmlformats.org/officeDocument/2006/relationships/image" Target="../media/image20.png"/><Relationship Id="rId12" Type="http://schemas.microsoft.com/office/2007/relationships/hdphoto" Target="../media/hdphoto19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6.wdp"/><Relationship Id="rId11" Type="http://schemas.openxmlformats.org/officeDocument/2006/relationships/image" Target="../media/image22.png"/><Relationship Id="rId5" Type="http://schemas.openxmlformats.org/officeDocument/2006/relationships/image" Target="../media/image19.png"/><Relationship Id="rId10" Type="http://schemas.microsoft.com/office/2007/relationships/hdphoto" Target="../media/hdphoto18.wdp"/><Relationship Id="rId4" Type="http://schemas.microsoft.com/office/2007/relationships/hdphoto" Target="../media/hdphoto1.wdp"/><Relationship Id="rId9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.png"/><Relationship Id="rId7" Type="http://schemas.openxmlformats.org/officeDocument/2006/relationships/image" Target="../media/image2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microsoft.com/office/2007/relationships/hdphoto" Target="../media/hdphoto1.wdp"/><Relationship Id="rId9" Type="http://schemas.microsoft.com/office/2007/relationships/hdphoto" Target="../media/hdphoto20.wdp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22.wdp"/><Relationship Id="rId3" Type="http://schemas.openxmlformats.org/officeDocument/2006/relationships/image" Target="../media/image2.png"/><Relationship Id="rId7" Type="http://schemas.openxmlformats.org/officeDocument/2006/relationships/image" Target="../media/image28.png"/><Relationship Id="rId12" Type="http://schemas.microsoft.com/office/2007/relationships/hdphoto" Target="../media/hdphoto24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1.wdp"/><Relationship Id="rId11" Type="http://schemas.openxmlformats.org/officeDocument/2006/relationships/image" Target="../media/image30.png"/><Relationship Id="rId5" Type="http://schemas.openxmlformats.org/officeDocument/2006/relationships/image" Target="../media/image27.png"/><Relationship Id="rId10" Type="http://schemas.microsoft.com/office/2007/relationships/hdphoto" Target="../media/hdphoto23.wdp"/><Relationship Id="rId4" Type="http://schemas.microsoft.com/office/2007/relationships/hdphoto" Target="../media/hdphoto1.wdp"/><Relationship Id="rId9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.png"/><Relationship Id="rId7" Type="http://schemas.openxmlformats.org/officeDocument/2006/relationships/image" Target="../media/image3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26.wdp"/><Relationship Id="rId3" Type="http://schemas.openxmlformats.org/officeDocument/2006/relationships/image" Target="../media/image2.png"/><Relationship Id="rId7" Type="http://schemas.openxmlformats.org/officeDocument/2006/relationships/image" Target="../media/image36.png"/><Relationship Id="rId12" Type="http://schemas.microsoft.com/office/2007/relationships/hdphoto" Target="../media/hdphoto28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5.wdp"/><Relationship Id="rId11" Type="http://schemas.openxmlformats.org/officeDocument/2006/relationships/image" Target="../media/image38.png"/><Relationship Id="rId5" Type="http://schemas.openxmlformats.org/officeDocument/2006/relationships/image" Target="../media/image35.png"/><Relationship Id="rId10" Type="http://schemas.microsoft.com/office/2007/relationships/hdphoto" Target="../media/hdphoto27.wdp"/><Relationship Id="rId4" Type="http://schemas.microsoft.com/office/2007/relationships/hdphoto" Target="../media/hdphoto1.wdp"/><Relationship Id="rId9" Type="http://schemas.openxmlformats.org/officeDocument/2006/relationships/image" Target="../media/image3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9.png"/><Relationship Id="rId7" Type="http://schemas.openxmlformats.org/officeDocument/2006/relationships/image" Target="../media/image4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30.wdp"/><Relationship Id="rId11" Type="http://schemas.microsoft.com/office/2007/relationships/hdphoto" Target="../media/hdphoto32.wdp"/><Relationship Id="rId5" Type="http://schemas.openxmlformats.org/officeDocument/2006/relationships/image" Target="../media/image40.png"/><Relationship Id="rId10" Type="http://schemas.openxmlformats.org/officeDocument/2006/relationships/image" Target="../media/image43.png"/><Relationship Id="rId4" Type="http://schemas.microsoft.com/office/2007/relationships/hdphoto" Target="../media/hdphoto29.wdp"/><Relationship Id="rId9" Type="http://schemas.microsoft.com/office/2007/relationships/hdphoto" Target="../media/hdphoto3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896533" y="249767"/>
            <a:ext cx="9144000" cy="1545696"/>
          </a:xfrm>
        </p:spPr>
        <p:txBody>
          <a:bodyPr>
            <a:normAutofit/>
          </a:bodyPr>
          <a:lstStyle/>
          <a:p>
            <a:r>
              <a:rPr lang="ru-RU" sz="88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Птицы</a:t>
            </a:r>
            <a:endParaRPr lang="ru-RU" sz="88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931333" y="1838326"/>
            <a:ext cx="11074400" cy="4397904"/>
          </a:xfrm>
        </p:spPr>
        <p:txBody>
          <a:bodyPr>
            <a:noAutofit/>
          </a:bodyPr>
          <a:lstStyle/>
          <a:p>
            <a:pPr algn="l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«Четвёртый лишний»</a:t>
            </a:r>
          </a:p>
          <a:p>
            <a:pPr algn="l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Цель.   Упражнять в умении классифицировать объекты </a:t>
            </a:r>
          </a:p>
          <a:p>
            <a:pPr algn="l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по какому - либо признаку. </a:t>
            </a:r>
          </a:p>
          <a:p>
            <a:pPr algn="l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Задачи. Учить детей объяснять какая картинка лишняя и почему.</a:t>
            </a:r>
          </a:p>
          <a:p>
            <a:pPr algn="l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Развивать умение  логически мыслить.</a:t>
            </a:r>
          </a:p>
          <a:p>
            <a:pPr algn="l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Развивать зрительное восприятие.  </a:t>
            </a:r>
          </a:p>
          <a:p>
            <a:pPr algn="l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Пополнять словарный запас.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761937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st2.depositphotos.com/7413918/12374/i/450/depositphotos_123742166-stock-photo-kid-boy-with-question-mark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66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8942" y="3017659"/>
            <a:ext cx="2585050" cy="2255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744134" y="321733"/>
            <a:ext cx="9364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Выбери лишний предмет и объясни,  почему он лишний</a:t>
            </a:r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grpSp>
        <p:nvGrpSpPr>
          <p:cNvPr id="9" name="Группа 8"/>
          <p:cNvGrpSpPr/>
          <p:nvPr/>
        </p:nvGrpSpPr>
        <p:grpSpPr>
          <a:xfrm>
            <a:off x="1947334" y="1259999"/>
            <a:ext cx="2520000" cy="2520000"/>
            <a:chOff x="1947334" y="1259999"/>
            <a:chExt cx="2520000" cy="2520000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1947334" y="1259999"/>
              <a:ext cx="2520000" cy="2520000"/>
            </a:xfrm>
            <a:prstGeom prst="rect">
              <a:avLst/>
            </a:prstGeom>
            <a:solidFill>
              <a:srgbClr val="FDEEE3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411571" flipH="1">
              <a:off x="2237603" y="1856877"/>
              <a:ext cx="1848422" cy="1293600"/>
            </a:xfrm>
            <a:prstGeom prst="rect">
              <a:avLst/>
            </a:prstGeom>
          </p:spPr>
        </p:pic>
      </p:grpSp>
      <p:sp>
        <p:nvSpPr>
          <p:cNvPr id="15" name="TextBox 14"/>
          <p:cNvSpPr txBox="1"/>
          <p:nvPr/>
        </p:nvSpPr>
        <p:spPr>
          <a:xfrm>
            <a:off x="2262071" y="3281845"/>
            <a:ext cx="1890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Воробей</a:t>
            </a:r>
            <a:endParaRPr lang="ru-RU" dirty="0"/>
          </a:p>
        </p:txBody>
      </p:sp>
      <p:grpSp>
        <p:nvGrpSpPr>
          <p:cNvPr id="12" name="Группа 11"/>
          <p:cNvGrpSpPr/>
          <p:nvPr/>
        </p:nvGrpSpPr>
        <p:grpSpPr>
          <a:xfrm>
            <a:off x="7975600" y="1102961"/>
            <a:ext cx="2520000" cy="2652230"/>
            <a:chOff x="7975600" y="1102961"/>
            <a:chExt cx="2520000" cy="2652230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7975600" y="1235191"/>
              <a:ext cx="2520000" cy="2520000"/>
            </a:xfrm>
            <a:prstGeom prst="rect">
              <a:avLst/>
            </a:prstGeom>
            <a:solidFill>
              <a:srgbClr val="FDEEE3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13" name="Рисунок 12"/>
            <p:cNvPicPr>
              <a:picLocks noChangeAspect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9953" b="89953" l="9950" r="94417">
                          <a14:backgroundMark x1="69506" y1="61422" x2="69506" y2="6142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69900" y="1102961"/>
              <a:ext cx="2425700" cy="2380237"/>
            </a:xfrm>
            <a:prstGeom prst="rect">
              <a:avLst/>
            </a:prstGeom>
          </p:spPr>
        </p:pic>
        <p:sp>
          <p:nvSpPr>
            <p:cNvPr id="16" name="TextBox 15"/>
            <p:cNvSpPr txBox="1"/>
            <p:nvPr/>
          </p:nvSpPr>
          <p:spPr>
            <a:xfrm>
              <a:off x="8483600" y="3281845"/>
              <a:ext cx="16637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Голубь</a:t>
              </a:r>
              <a:endParaRPr lang="ru-RU" dirty="0"/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1947334" y="4013199"/>
            <a:ext cx="2520000" cy="2520000"/>
            <a:chOff x="1947334" y="4013199"/>
            <a:chExt cx="2520000" cy="2520000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947334" y="4013199"/>
              <a:ext cx="2520000" cy="2520000"/>
            </a:xfrm>
            <a:prstGeom prst="rect">
              <a:avLst/>
            </a:prstGeom>
            <a:solidFill>
              <a:srgbClr val="FDEEE3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14" name="Рисунок 13"/>
            <p:cNvPicPr>
              <a:picLocks noChangeAspect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868" b="87310" l="1042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9547" y="4279572"/>
              <a:ext cx="1890525" cy="2057400"/>
            </a:xfrm>
            <a:prstGeom prst="rect">
              <a:avLst/>
            </a:prstGeom>
          </p:spPr>
        </p:pic>
        <p:sp>
          <p:nvSpPr>
            <p:cNvPr id="17" name="TextBox 16"/>
            <p:cNvSpPr txBox="1"/>
            <p:nvPr/>
          </p:nvSpPr>
          <p:spPr>
            <a:xfrm>
              <a:off x="2319903" y="6077315"/>
              <a:ext cx="177711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Ласточка</a:t>
              </a:r>
              <a:endParaRPr lang="ru-RU" dirty="0"/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7975600" y="4013199"/>
            <a:ext cx="2520000" cy="2520000"/>
            <a:chOff x="7975600" y="4013199"/>
            <a:chExt cx="2520000" cy="2520000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7975600" y="4013199"/>
              <a:ext cx="2520000" cy="2520000"/>
            </a:xfrm>
            <a:prstGeom prst="rect">
              <a:avLst/>
            </a:prstGeom>
            <a:solidFill>
              <a:srgbClr val="FDEEE3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10" cstate="print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625" b="94688" l="6778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292127" y="4406736"/>
              <a:ext cx="2109173" cy="1803072"/>
            </a:xfrm>
            <a:prstGeom prst="rect">
              <a:avLst/>
            </a:prstGeom>
          </p:spPr>
        </p:pic>
        <p:sp>
          <p:nvSpPr>
            <p:cNvPr id="18" name="TextBox 17"/>
            <p:cNvSpPr txBox="1"/>
            <p:nvPr/>
          </p:nvSpPr>
          <p:spPr>
            <a:xfrm>
              <a:off x="8737600" y="6077315"/>
              <a:ext cx="14097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/>
                <a:t>Синица</a:t>
              </a:r>
              <a:endParaRPr lang="ru-RU" dirty="0"/>
            </a:p>
          </p:txBody>
        </p:sp>
      </p:grpSp>
    </p:spTree>
    <p:extLst>
      <p:ext uri="{BB962C8B-B14F-4D97-AF65-F5344CB8AC3E}">
        <p14:creationId xmlns:p14="http://schemas.microsoft.com/office/powerpoint/2010/main" val="1149119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st2.depositphotos.com/7413918/12374/i/450/depositphotos_123742166-stock-photo-kid-boy-with-question-mark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66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8942" y="3017659"/>
            <a:ext cx="2585050" cy="2255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744134" y="321733"/>
            <a:ext cx="9364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Выбери лишний предмет и объясни,  почему он лишний</a:t>
            </a:r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grpSp>
        <p:nvGrpSpPr>
          <p:cNvPr id="11" name="Группа 10"/>
          <p:cNvGrpSpPr/>
          <p:nvPr/>
        </p:nvGrpSpPr>
        <p:grpSpPr>
          <a:xfrm>
            <a:off x="1947334" y="1259999"/>
            <a:ext cx="2520000" cy="2520000"/>
            <a:chOff x="1947334" y="1259999"/>
            <a:chExt cx="2520000" cy="2520000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1947334" y="1259999"/>
              <a:ext cx="2520000" cy="2520000"/>
            </a:xfrm>
            <a:prstGeom prst="rect">
              <a:avLst/>
            </a:prstGeom>
            <a:solidFill>
              <a:srgbClr val="FDEEE3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483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53593" y="1621078"/>
              <a:ext cx="2307482" cy="1797841"/>
            </a:xfrm>
            <a:prstGeom prst="rect">
              <a:avLst/>
            </a:prstGeom>
          </p:spPr>
        </p:pic>
        <p:sp>
          <p:nvSpPr>
            <p:cNvPr id="13" name="TextBox 12"/>
            <p:cNvSpPr txBox="1"/>
            <p:nvPr/>
          </p:nvSpPr>
          <p:spPr>
            <a:xfrm>
              <a:off x="2348764" y="3293980"/>
              <a:ext cx="1447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Грач</a:t>
              </a:r>
              <a:endParaRPr lang="ru-RU" dirty="0"/>
            </a:p>
          </p:txBody>
        </p:sp>
      </p:grpSp>
      <p:grpSp>
        <p:nvGrpSpPr>
          <p:cNvPr id="14" name="Группа 13"/>
          <p:cNvGrpSpPr/>
          <p:nvPr/>
        </p:nvGrpSpPr>
        <p:grpSpPr>
          <a:xfrm>
            <a:off x="7975600" y="1235191"/>
            <a:ext cx="2520000" cy="2520000"/>
            <a:chOff x="7975600" y="1235191"/>
            <a:chExt cx="2520000" cy="2520000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7975600" y="1235191"/>
              <a:ext cx="2520000" cy="2520000"/>
            </a:xfrm>
            <a:prstGeom prst="rect">
              <a:avLst/>
            </a:prstGeom>
            <a:solidFill>
              <a:srgbClr val="FDEEE3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0" b="100000" l="0" r="98556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96759" y="1344195"/>
              <a:ext cx="1877679" cy="2169762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8521700" y="3273629"/>
              <a:ext cx="1041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Сова</a:t>
              </a:r>
              <a:endParaRPr lang="ru-RU" dirty="0"/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1870614" y="4013199"/>
            <a:ext cx="2596720" cy="2520000"/>
            <a:chOff x="1870614" y="4013199"/>
            <a:chExt cx="2596720" cy="2520000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947334" y="4013199"/>
              <a:ext cx="2520000" cy="2520000"/>
            </a:xfrm>
            <a:prstGeom prst="rect">
              <a:avLst/>
            </a:prstGeom>
            <a:solidFill>
              <a:srgbClr val="FDEEE3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0" b="98055" l="0" r="99316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48764" y="4285413"/>
              <a:ext cx="1972532" cy="1683587"/>
            </a:xfrm>
            <a:prstGeom prst="rect">
              <a:avLst/>
            </a:prstGeom>
          </p:spPr>
        </p:pic>
        <p:sp>
          <p:nvSpPr>
            <p:cNvPr id="16" name="TextBox 15"/>
            <p:cNvSpPr txBox="1"/>
            <p:nvPr/>
          </p:nvSpPr>
          <p:spPr>
            <a:xfrm>
              <a:off x="1870614" y="6010552"/>
              <a:ext cx="16390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/>
                <a:t>Скворец</a:t>
              </a:r>
              <a:endParaRPr lang="ru-RU" dirty="0"/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7975600" y="4013199"/>
            <a:ext cx="2520000" cy="2520000"/>
            <a:chOff x="7975600" y="4013199"/>
            <a:chExt cx="2520000" cy="2520000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7975600" y="4013199"/>
              <a:ext cx="2520000" cy="2520000"/>
            </a:xfrm>
            <a:prstGeom prst="rect">
              <a:avLst/>
            </a:prstGeom>
            <a:solidFill>
              <a:srgbClr val="FDEEE3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11" cstate="print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0" b="100000" l="1153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89135" y="4431405"/>
              <a:ext cx="2292928" cy="1537595"/>
            </a:xfrm>
            <a:prstGeom prst="rect">
              <a:avLst/>
            </a:prstGeom>
          </p:spPr>
        </p:pic>
        <p:sp>
          <p:nvSpPr>
            <p:cNvPr id="17" name="TextBox 16"/>
            <p:cNvSpPr txBox="1"/>
            <p:nvPr/>
          </p:nvSpPr>
          <p:spPr>
            <a:xfrm>
              <a:off x="8610600" y="6010552"/>
              <a:ext cx="17714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/>
                <a:t>Кукушка</a:t>
              </a:r>
              <a:endParaRPr lang="ru-RU" dirty="0"/>
            </a:p>
          </p:txBody>
        </p:sp>
      </p:grpSp>
    </p:spTree>
    <p:extLst>
      <p:ext uri="{BB962C8B-B14F-4D97-AF65-F5344CB8AC3E}">
        <p14:creationId xmlns:p14="http://schemas.microsoft.com/office/powerpoint/2010/main" val="1970225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st2.depositphotos.com/7413918/12374/i/450/depositphotos_123742166-stock-photo-kid-boy-with-question-mark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66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8942" y="3017659"/>
            <a:ext cx="2585050" cy="2255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744134" y="321733"/>
            <a:ext cx="9364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Выбери лишний предмет и объясни,  почему он лишний</a:t>
            </a:r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grpSp>
        <p:nvGrpSpPr>
          <p:cNvPr id="12" name="Группа 11"/>
          <p:cNvGrpSpPr/>
          <p:nvPr/>
        </p:nvGrpSpPr>
        <p:grpSpPr>
          <a:xfrm>
            <a:off x="1947334" y="1259999"/>
            <a:ext cx="2520000" cy="2520000"/>
            <a:chOff x="1947334" y="1259999"/>
            <a:chExt cx="2520000" cy="2520000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1947334" y="1259999"/>
              <a:ext cx="2520000" cy="2520000"/>
            </a:xfrm>
            <a:prstGeom prst="rect">
              <a:avLst/>
            </a:prstGeom>
            <a:solidFill>
              <a:srgbClr val="FDEEE3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0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36530" y="1259999"/>
              <a:ext cx="1676559" cy="2273300"/>
            </a:xfrm>
            <a:prstGeom prst="rect">
              <a:avLst/>
            </a:prstGeom>
          </p:spPr>
        </p:pic>
        <p:sp>
          <p:nvSpPr>
            <p:cNvPr id="13" name="TextBox 12"/>
            <p:cNvSpPr txBox="1"/>
            <p:nvPr/>
          </p:nvSpPr>
          <p:spPr>
            <a:xfrm>
              <a:off x="2540000" y="3352050"/>
              <a:ext cx="147308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/>
                <a:t>Журавль</a:t>
              </a:r>
              <a:endParaRPr lang="ru-RU" dirty="0"/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7975600" y="1235191"/>
            <a:ext cx="2520000" cy="2520000"/>
            <a:chOff x="7975600" y="1235191"/>
            <a:chExt cx="2520000" cy="2520000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7975600" y="1235191"/>
              <a:ext cx="2520000" cy="2520000"/>
            </a:xfrm>
            <a:prstGeom prst="rect">
              <a:avLst/>
            </a:prstGeom>
            <a:solidFill>
              <a:srgbClr val="FDEEE3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1116" b="100000" l="500" r="97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20358" y="1332548"/>
              <a:ext cx="1748879" cy="2273300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8349407" y="3352050"/>
              <a:ext cx="8861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Цапля</a:t>
              </a:r>
              <a:endParaRPr lang="ru-RU" dirty="0"/>
            </a:p>
          </p:txBody>
        </p:sp>
      </p:grpSp>
      <p:grpSp>
        <p:nvGrpSpPr>
          <p:cNvPr id="14" name="Группа 13"/>
          <p:cNvGrpSpPr/>
          <p:nvPr/>
        </p:nvGrpSpPr>
        <p:grpSpPr>
          <a:xfrm>
            <a:off x="1947334" y="4013199"/>
            <a:ext cx="2520000" cy="2520000"/>
            <a:chOff x="1947334" y="4013199"/>
            <a:chExt cx="2520000" cy="2520000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947334" y="4013199"/>
              <a:ext cx="2520000" cy="2520000"/>
            </a:xfrm>
            <a:prstGeom prst="rect">
              <a:avLst/>
            </a:prstGeom>
            <a:solidFill>
              <a:srgbClr val="FDEEE3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2625" b="80625" l="677" r="100000">
                          <a14:backgroundMark x1="76988" y1="75875" x2="76988" y2="7587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15134" y="4111386"/>
              <a:ext cx="2184400" cy="2323626"/>
            </a:xfrm>
            <a:prstGeom prst="rect">
              <a:avLst/>
            </a:prstGeom>
          </p:spPr>
        </p:pic>
        <p:sp>
          <p:nvSpPr>
            <p:cNvPr id="16" name="TextBox 15"/>
            <p:cNvSpPr txBox="1"/>
            <p:nvPr/>
          </p:nvSpPr>
          <p:spPr>
            <a:xfrm>
              <a:off x="2604189" y="5930108"/>
              <a:ext cx="175953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/>
                <a:t>Аист</a:t>
              </a:r>
              <a:endParaRPr lang="ru-RU" dirty="0"/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7975600" y="4013199"/>
            <a:ext cx="2520000" cy="2520000"/>
            <a:chOff x="7975600" y="4013199"/>
            <a:chExt cx="2520000" cy="2520000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7975600" y="4013199"/>
              <a:ext cx="2520000" cy="2520000"/>
            </a:xfrm>
            <a:prstGeom prst="rect">
              <a:avLst/>
            </a:prstGeom>
            <a:solidFill>
              <a:srgbClr val="FDEEE3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11" cstate="print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9925" b="99850" l="1099" r="99176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03974" y="4145429"/>
              <a:ext cx="2263249" cy="2067391"/>
            </a:xfrm>
            <a:prstGeom prst="rect">
              <a:avLst/>
            </a:prstGeom>
          </p:spPr>
        </p:pic>
        <p:sp>
          <p:nvSpPr>
            <p:cNvPr id="17" name="TextBox 16"/>
            <p:cNvSpPr txBox="1"/>
            <p:nvPr/>
          </p:nvSpPr>
          <p:spPr>
            <a:xfrm>
              <a:off x="9520425" y="6028154"/>
              <a:ext cx="84679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Гусь</a:t>
              </a:r>
              <a:endParaRPr lang="ru-RU" dirty="0"/>
            </a:p>
          </p:txBody>
        </p:sp>
      </p:grpSp>
    </p:spTree>
    <p:extLst>
      <p:ext uri="{BB962C8B-B14F-4D97-AF65-F5344CB8AC3E}">
        <p14:creationId xmlns:p14="http://schemas.microsoft.com/office/powerpoint/2010/main" val="3979198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st2.depositphotos.com/7413918/12374/i/450/depositphotos_123742166-stock-photo-kid-boy-with-question-mark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66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8942" y="3017659"/>
            <a:ext cx="2585050" cy="2255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744134" y="321733"/>
            <a:ext cx="9364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Выбери лишний предмет и объясни,  почему он лишний</a:t>
            </a:r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grpSp>
        <p:nvGrpSpPr>
          <p:cNvPr id="8" name="Группа 7"/>
          <p:cNvGrpSpPr/>
          <p:nvPr/>
        </p:nvGrpSpPr>
        <p:grpSpPr>
          <a:xfrm>
            <a:off x="1947334" y="1259999"/>
            <a:ext cx="2520000" cy="2520000"/>
            <a:chOff x="1947334" y="1259999"/>
            <a:chExt cx="2520000" cy="2520000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1947334" y="1259999"/>
              <a:ext cx="2520000" cy="2520000"/>
            </a:xfrm>
            <a:prstGeom prst="rect">
              <a:avLst/>
            </a:prstGeom>
            <a:solidFill>
              <a:srgbClr val="FDEEE3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0491" y="1717949"/>
              <a:ext cx="2148636" cy="1333206"/>
            </a:xfrm>
            <a:prstGeom prst="rect">
              <a:avLst/>
            </a:prstGeom>
          </p:spPr>
        </p:pic>
      </p:grpSp>
      <p:grpSp>
        <p:nvGrpSpPr>
          <p:cNvPr id="9" name="Группа 8"/>
          <p:cNvGrpSpPr/>
          <p:nvPr/>
        </p:nvGrpSpPr>
        <p:grpSpPr>
          <a:xfrm>
            <a:off x="7975600" y="1235191"/>
            <a:ext cx="2520000" cy="2520000"/>
            <a:chOff x="7975600" y="1235191"/>
            <a:chExt cx="2520000" cy="2520000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7975600" y="1235191"/>
              <a:ext cx="2520000" cy="2520000"/>
            </a:xfrm>
            <a:prstGeom prst="rect">
              <a:avLst/>
            </a:prstGeom>
            <a:solidFill>
              <a:srgbClr val="FDEEE3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13" name="Рисунок 12"/>
            <p:cNvPicPr>
              <a:picLocks noChangeAspect="1"/>
            </p:cNvPicPr>
            <p:nvPr/>
          </p:nvPicPr>
          <p:blipFill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2000" b="100000" l="0" r="984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46561" y="1717949"/>
              <a:ext cx="1499139" cy="1499139"/>
            </a:xfrm>
            <a:prstGeom prst="rect">
              <a:avLst/>
            </a:prstGeom>
          </p:spPr>
        </p:pic>
      </p:grpSp>
      <p:grpSp>
        <p:nvGrpSpPr>
          <p:cNvPr id="12" name="Группа 11"/>
          <p:cNvGrpSpPr/>
          <p:nvPr/>
        </p:nvGrpSpPr>
        <p:grpSpPr>
          <a:xfrm>
            <a:off x="7975600" y="4013199"/>
            <a:ext cx="2520000" cy="2520000"/>
            <a:chOff x="7975600" y="4013199"/>
            <a:chExt cx="2520000" cy="2520000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7975600" y="4013199"/>
              <a:ext cx="2520000" cy="2520000"/>
            </a:xfrm>
            <a:prstGeom prst="rect">
              <a:avLst/>
            </a:prstGeom>
            <a:solidFill>
              <a:srgbClr val="FDEEE3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14" name="Рисунок 13"/>
            <p:cNvPicPr>
              <a:picLocks noChangeAspect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299" b="100000" l="977" r="98926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86130" y="4402356"/>
              <a:ext cx="2019999" cy="1741686"/>
            </a:xfrm>
            <a:prstGeom prst="rect">
              <a:avLst/>
            </a:prstGeom>
          </p:spPr>
        </p:pic>
      </p:grpSp>
      <p:grpSp>
        <p:nvGrpSpPr>
          <p:cNvPr id="17" name="Группа 16"/>
          <p:cNvGrpSpPr/>
          <p:nvPr/>
        </p:nvGrpSpPr>
        <p:grpSpPr>
          <a:xfrm>
            <a:off x="1947334" y="4013199"/>
            <a:ext cx="2520000" cy="2520000"/>
            <a:chOff x="1947334" y="4013199"/>
            <a:chExt cx="2520000" cy="2520000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947334" y="4013199"/>
              <a:ext cx="2520000" cy="2520000"/>
            </a:xfrm>
            <a:prstGeom prst="rect">
              <a:avLst/>
            </a:prstGeom>
            <a:solidFill>
              <a:srgbClr val="FDEEE3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10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784" b="99687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5389" y="4145429"/>
              <a:ext cx="2023738" cy="2211152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2466570" y="6067510"/>
              <a:ext cx="1397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Соловей</a:t>
              </a:r>
              <a:endParaRPr lang="ru-RU" dirty="0"/>
            </a:p>
          </p:txBody>
        </p:sp>
      </p:grpSp>
    </p:spTree>
    <p:extLst>
      <p:ext uri="{BB962C8B-B14F-4D97-AF65-F5344CB8AC3E}">
        <p14:creationId xmlns:p14="http://schemas.microsoft.com/office/powerpoint/2010/main" val="3919084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st2.depositphotos.com/7413918/12374/i/450/depositphotos_123742166-stock-photo-kid-boy-with-question-mark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66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8942" y="3017659"/>
            <a:ext cx="2585050" cy="2255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744134" y="321733"/>
            <a:ext cx="9364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Выбери лишний предмет и объясни,  почему он лишний</a:t>
            </a:r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grpSp>
        <p:nvGrpSpPr>
          <p:cNvPr id="8" name="Группа 7"/>
          <p:cNvGrpSpPr/>
          <p:nvPr/>
        </p:nvGrpSpPr>
        <p:grpSpPr>
          <a:xfrm>
            <a:off x="1947334" y="1259999"/>
            <a:ext cx="2520000" cy="2520000"/>
            <a:chOff x="1947334" y="1259999"/>
            <a:chExt cx="2520000" cy="2520000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1947334" y="1259999"/>
              <a:ext cx="2520000" cy="2520000"/>
            </a:xfrm>
            <a:prstGeom prst="rect">
              <a:avLst/>
            </a:prstGeom>
            <a:solidFill>
              <a:srgbClr val="FDEEE3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10000" b="69500" l="5245" r="9475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96886" y="1341599"/>
              <a:ext cx="2355846" cy="2438400"/>
            </a:xfrm>
            <a:prstGeom prst="rect">
              <a:avLst/>
            </a:prstGeom>
          </p:spPr>
        </p:pic>
        <p:sp>
          <p:nvSpPr>
            <p:cNvPr id="13" name="TextBox 12"/>
            <p:cNvSpPr txBox="1"/>
            <p:nvPr/>
          </p:nvSpPr>
          <p:spPr>
            <a:xfrm>
              <a:off x="2348252" y="3326715"/>
              <a:ext cx="2054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/>
                <a:t>Трясогузка</a:t>
              </a:r>
              <a:endParaRPr lang="ru-RU" dirty="0"/>
            </a:p>
          </p:txBody>
        </p:sp>
      </p:grpSp>
      <p:grpSp>
        <p:nvGrpSpPr>
          <p:cNvPr id="17" name="Группа 16"/>
          <p:cNvGrpSpPr/>
          <p:nvPr/>
        </p:nvGrpSpPr>
        <p:grpSpPr>
          <a:xfrm>
            <a:off x="7975600" y="1235191"/>
            <a:ext cx="2520000" cy="2520000"/>
            <a:chOff x="7975600" y="1235191"/>
            <a:chExt cx="2520000" cy="2520000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7975600" y="1235191"/>
              <a:ext cx="2520000" cy="2520000"/>
            </a:xfrm>
            <a:prstGeom prst="rect">
              <a:avLst/>
            </a:prstGeom>
            <a:solidFill>
              <a:srgbClr val="FDEEE3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0" b="77890" l="10000" r="96286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86976" y="1610216"/>
              <a:ext cx="2321949" cy="1901165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8496300" y="3326715"/>
              <a:ext cx="17145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/>
                <a:t>Снегирь</a:t>
              </a:r>
              <a:endParaRPr lang="ru-RU" dirty="0"/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1947334" y="4013199"/>
            <a:ext cx="2569552" cy="2520000"/>
            <a:chOff x="1947334" y="4013199"/>
            <a:chExt cx="2569552" cy="2520000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947334" y="4013199"/>
              <a:ext cx="2520000" cy="2520000"/>
            </a:xfrm>
            <a:prstGeom prst="rect">
              <a:avLst/>
            </a:prstGeom>
            <a:solidFill>
              <a:srgbClr val="FDEEE3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0" b="100000" l="9471" r="78927">
                          <a14:backgroundMark x1="56590" y1="27075" x2="56590" y2="2707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96886" y="4145429"/>
              <a:ext cx="2146650" cy="2155923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2881652" y="5932020"/>
              <a:ext cx="163523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/>
                <a:t>Дятел</a:t>
              </a:r>
              <a:endParaRPr lang="ru-RU" dirty="0"/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7975600" y="4013199"/>
            <a:ext cx="2520000" cy="2520000"/>
            <a:chOff x="7975600" y="4013199"/>
            <a:chExt cx="2520000" cy="2520000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7975600" y="4013199"/>
              <a:ext cx="2520000" cy="2520000"/>
            </a:xfrm>
            <a:prstGeom prst="rect">
              <a:avLst/>
            </a:prstGeom>
            <a:solidFill>
              <a:srgbClr val="FDEEE3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11" cstate="print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0" b="100000" l="934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2383" y="4130216"/>
              <a:ext cx="2206433" cy="2159000"/>
            </a:xfrm>
            <a:prstGeom prst="rect">
              <a:avLst/>
            </a:prstGeom>
          </p:spPr>
        </p:pic>
        <p:sp>
          <p:nvSpPr>
            <p:cNvPr id="16" name="TextBox 15"/>
            <p:cNvSpPr txBox="1"/>
            <p:nvPr/>
          </p:nvSpPr>
          <p:spPr>
            <a:xfrm>
              <a:off x="8391225" y="6041876"/>
              <a:ext cx="19177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/>
                <a:t>Ворона</a:t>
              </a:r>
              <a:endParaRPr lang="ru-RU" dirty="0"/>
            </a:p>
          </p:txBody>
        </p:sp>
      </p:grpSp>
    </p:spTree>
    <p:extLst>
      <p:ext uri="{BB962C8B-B14F-4D97-AF65-F5344CB8AC3E}">
        <p14:creationId xmlns:p14="http://schemas.microsoft.com/office/powerpoint/2010/main" val="2518488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st2.depositphotos.com/7413918/12374/i/450/depositphotos_123742166-stock-photo-kid-boy-with-question-mark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66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8942" y="3017659"/>
            <a:ext cx="2585050" cy="2255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744134" y="321733"/>
            <a:ext cx="9364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Выбери лишний предмет и объясни,  почему он лишний</a:t>
            </a:r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grpSp>
        <p:nvGrpSpPr>
          <p:cNvPr id="9" name="Группа 8"/>
          <p:cNvGrpSpPr/>
          <p:nvPr/>
        </p:nvGrpSpPr>
        <p:grpSpPr>
          <a:xfrm>
            <a:off x="1947334" y="1259999"/>
            <a:ext cx="2520000" cy="2520000"/>
            <a:chOff x="1947334" y="1259999"/>
            <a:chExt cx="2520000" cy="2520000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1947334" y="1259999"/>
              <a:ext cx="2520000" cy="2520000"/>
            </a:xfrm>
            <a:prstGeom prst="rect">
              <a:avLst/>
            </a:prstGeom>
            <a:solidFill>
              <a:srgbClr val="FDEEE3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13" name="Рисунок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34916" y="1365373"/>
              <a:ext cx="2153605" cy="2194434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2541307" y="3410667"/>
              <a:ext cx="1346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/>
                <a:t>Лебедь</a:t>
              </a:r>
              <a:endParaRPr lang="ru-RU" dirty="0"/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7975600" y="1235191"/>
            <a:ext cx="2520000" cy="2520000"/>
            <a:chOff x="7975600" y="1235191"/>
            <a:chExt cx="2520000" cy="2520000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7975600" y="1235191"/>
              <a:ext cx="2520000" cy="2520000"/>
            </a:xfrm>
            <a:prstGeom prst="rect">
              <a:avLst/>
            </a:prstGeom>
            <a:solidFill>
              <a:srgbClr val="FDEEE3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387211" y="1610513"/>
              <a:ext cx="1696778" cy="1515788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8737600" y="3333111"/>
              <a:ext cx="134638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/>
                <a:t>Утка</a:t>
              </a:r>
              <a:endParaRPr lang="ru-RU" dirty="0"/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1947334" y="4013199"/>
            <a:ext cx="2520000" cy="2520000"/>
            <a:chOff x="1947334" y="4013199"/>
            <a:chExt cx="2520000" cy="2520000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947334" y="4013199"/>
              <a:ext cx="2520000" cy="2520000"/>
            </a:xfrm>
            <a:prstGeom prst="rect">
              <a:avLst/>
            </a:prstGeom>
            <a:solidFill>
              <a:srgbClr val="FDEEE3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82954" y="4466590"/>
              <a:ext cx="2183711" cy="1613217"/>
            </a:xfrm>
            <a:prstGeom prst="rect">
              <a:avLst/>
            </a:prstGeom>
          </p:spPr>
        </p:pic>
        <p:sp>
          <p:nvSpPr>
            <p:cNvPr id="21" name="TextBox 20"/>
            <p:cNvSpPr txBox="1"/>
            <p:nvPr/>
          </p:nvSpPr>
          <p:spPr>
            <a:xfrm>
              <a:off x="2501709" y="6096829"/>
              <a:ext cx="1346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/>
                <a:t>Чайка</a:t>
              </a:r>
              <a:endParaRPr lang="ru-RU" dirty="0"/>
            </a:p>
          </p:txBody>
        </p:sp>
      </p:grpSp>
      <p:grpSp>
        <p:nvGrpSpPr>
          <p:cNvPr id="14" name="Группа 13"/>
          <p:cNvGrpSpPr/>
          <p:nvPr/>
        </p:nvGrpSpPr>
        <p:grpSpPr>
          <a:xfrm>
            <a:off x="7975600" y="4013199"/>
            <a:ext cx="2520000" cy="2520000"/>
            <a:chOff x="7975600" y="4013199"/>
            <a:chExt cx="2520000" cy="2520000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7975600" y="4013199"/>
              <a:ext cx="2520000" cy="2520000"/>
            </a:xfrm>
            <a:prstGeom prst="rect">
              <a:avLst/>
            </a:prstGeom>
            <a:solidFill>
              <a:srgbClr val="FDEEE3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16" name="Рисунок 15"/>
            <p:cNvPicPr>
              <a:picLocks noChangeAspect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562" b="100000" l="10000" r="97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229599" y="4189520"/>
              <a:ext cx="2135127" cy="1907309"/>
            </a:xfrm>
            <a:prstGeom prst="rect">
              <a:avLst/>
            </a:prstGeom>
          </p:spPr>
        </p:pic>
        <p:sp>
          <p:nvSpPr>
            <p:cNvPr id="22" name="TextBox 21"/>
            <p:cNvSpPr txBox="1"/>
            <p:nvPr/>
          </p:nvSpPr>
          <p:spPr>
            <a:xfrm>
              <a:off x="8737600" y="6121837"/>
              <a:ext cx="14859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/>
                <a:t>Зяблик</a:t>
              </a:r>
              <a:endParaRPr lang="ru-RU" dirty="0"/>
            </a:p>
          </p:txBody>
        </p:sp>
      </p:grpSp>
    </p:spTree>
    <p:extLst>
      <p:ext uri="{BB962C8B-B14F-4D97-AF65-F5344CB8AC3E}">
        <p14:creationId xmlns:p14="http://schemas.microsoft.com/office/powerpoint/2010/main" val="397240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st2.depositphotos.com/7413918/12374/i/450/depositphotos_123742166-stock-photo-kid-boy-with-question-mark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66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8942" y="3017659"/>
            <a:ext cx="2585050" cy="2255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744134" y="321733"/>
            <a:ext cx="9364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Выбери лишний предмет и объясни,  почему он лишний</a:t>
            </a:r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grpSp>
        <p:nvGrpSpPr>
          <p:cNvPr id="10" name="Группа 9"/>
          <p:cNvGrpSpPr/>
          <p:nvPr/>
        </p:nvGrpSpPr>
        <p:grpSpPr>
          <a:xfrm>
            <a:off x="1947334" y="1259999"/>
            <a:ext cx="2520000" cy="2520000"/>
            <a:chOff x="1947334" y="1259999"/>
            <a:chExt cx="2520000" cy="2520000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1947334" y="1259999"/>
              <a:ext cx="2520000" cy="2520000"/>
            </a:xfrm>
            <a:prstGeom prst="rect">
              <a:avLst/>
            </a:prstGeom>
            <a:solidFill>
              <a:srgbClr val="FDEEE3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0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2501196" y="1794895"/>
              <a:ext cx="1412275" cy="1456305"/>
            </a:xfrm>
            <a:prstGeom prst="rect">
              <a:avLst/>
            </a:prstGeom>
          </p:spPr>
        </p:pic>
        <p:sp>
          <p:nvSpPr>
            <p:cNvPr id="13" name="TextBox 12"/>
            <p:cNvSpPr txBox="1"/>
            <p:nvPr/>
          </p:nvSpPr>
          <p:spPr>
            <a:xfrm>
              <a:off x="2621688" y="3319501"/>
              <a:ext cx="1384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Свиристель</a:t>
              </a:r>
              <a:endParaRPr lang="ru-RU" dirty="0"/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1947334" y="4013199"/>
            <a:ext cx="2520000" cy="2555242"/>
            <a:chOff x="1947334" y="4013199"/>
            <a:chExt cx="2520000" cy="2555242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947334" y="4013199"/>
              <a:ext cx="2520000" cy="2520000"/>
            </a:xfrm>
            <a:prstGeom prst="rect">
              <a:avLst/>
            </a:prstGeom>
            <a:solidFill>
              <a:srgbClr val="FDEEE3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0" b="82188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2114851" y="4052963"/>
              <a:ext cx="2119916" cy="2515478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2501196" y="6065401"/>
              <a:ext cx="15047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/>
                <a:t>Глухарь</a:t>
              </a:r>
              <a:endParaRPr lang="ru-RU" dirty="0"/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7975600" y="4013199"/>
            <a:ext cx="2520000" cy="2520000"/>
            <a:chOff x="7975600" y="4013199"/>
            <a:chExt cx="2520000" cy="2520000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7975600" y="4013199"/>
              <a:ext cx="2520000" cy="2520000"/>
            </a:xfrm>
            <a:prstGeom prst="rect">
              <a:avLst/>
            </a:prstGeom>
            <a:solidFill>
              <a:srgbClr val="FDEEE3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9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0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296431" y="4190120"/>
              <a:ext cx="2199169" cy="1855080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8813800" y="6037455"/>
              <a:ext cx="14097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/>
                <a:t>Сорока</a:t>
              </a:r>
              <a:endParaRPr lang="ru-RU" dirty="0"/>
            </a:p>
          </p:txBody>
        </p:sp>
      </p:grpSp>
      <p:grpSp>
        <p:nvGrpSpPr>
          <p:cNvPr id="17" name="Группа 16"/>
          <p:cNvGrpSpPr/>
          <p:nvPr/>
        </p:nvGrpSpPr>
        <p:grpSpPr>
          <a:xfrm>
            <a:off x="7975600" y="1235191"/>
            <a:ext cx="2520000" cy="2520000"/>
            <a:chOff x="7975600" y="1235191"/>
            <a:chExt cx="2520000" cy="2520000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7975600" y="1235191"/>
              <a:ext cx="2520000" cy="2520000"/>
            </a:xfrm>
            <a:prstGeom prst="rect">
              <a:avLst/>
            </a:prstGeom>
            <a:solidFill>
              <a:srgbClr val="FDEEE3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11" cstate="print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664" b="99336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78800" y="1381379"/>
              <a:ext cx="2184400" cy="2143821"/>
            </a:xfrm>
            <a:prstGeom prst="rect">
              <a:avLst/>
            </a:prstGeom>
          </p:spPr>
        </p:pic>
        <p:sp>
          <p:nvSpPr>
            <p:cNvPr id="16" name="TextBox 15"/>
            <p:cNvSpPr txBox="1"/>
            <p:nvPr/>
          </p:nvSpPr>
          <p:spPr>
            <a:xfrm>
              <a:off x="9131300" y="3319501"/>
              <a:ext cx="12319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/>
                <a:t>Клесты</a:t>
              </a:r>
              <a:endParaRPr lang="ru-RU" dirty="0"/>
            </a:p>
          </p:txBody>
        </p:sp>
      </p:grpSp>
    </p:spTree>
    <p:extLst>
      <p:ext uri="{BB962C8B-B14F-4D97-AF65-F5344CB8AC3E}">
        <p14:creationId xmlns:p14="http://schemas.microsoft.com/office/powerpoint/2010/main" val="2776243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st2.depositphotos.com/7413918/12374/i/450/depositphotos_123742166-stock-photo-kid-boy-with-question-mark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66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8942" y="3017659"/>
            <a:ext cx="2585050" cy="2255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744134" y="321733"/>
            <a:ext cx="9364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Выбери лишний предмет и объясни,  почему он лишний</a:t>
            </a:r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grpSp>
        <p:nvGrpSpPr>
          <p:cNvPr id="14" name="Группа 13"/>
          <p:cNvGrpSpPr/>
          <p:nvPr/>
        </p:nvGrpSpPr>
        <p:grpSpPr>
          <a:xfrm>
            <a:off x="1947334" y="4013199"/>
            <a:ext cx="2520000" cy="2520000"/>
            <a:chOff x="1947334" y="4013199"/>
            <a:chExt cx="2520000" cy="2520000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947334" y="4013199"/>
              <a:ext cx="2520000" cy="2520000"/>
            </a:xfrm>
            <a:prstGeom prst="rect">
              <a:avLst/>
            </a:prstGeom>
            <a:solidFill>
              <a:srgbClr val="FDEEE3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74198" y="4358799"/>
              <a:ext cx="2266271" cy="1828800"/>
            </a:xfrm>
            <a:prstGeom prst="rect">
              <a:avLst/>
            </a:prstGeom>
          </p:spPr>
        </p:pic>
      </p:grpSp>
      <p:grpSp>
        <p:nvGrpSpPr>
          <p:cNvPr id="8" name="Группа 7"/>
          <p:cNvGrpSpPr/>
          <p:nvPr/>
        </p:nvGrpSpPr>
        <p:grpSpPr>
          <a:xfrm>
            <a:off x="1947334" y="1259999"/>
            <a:ext cx="2520000" cy="2520000"/>
            <a:chOff x="1947334" y="1259999"/>
            <a:chExt cx="2520000" cy="2520000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1947334" y="1259999"/>
              <a:ext cx="2520000" cy="2520000"/>
            </a:xfrm>
            <a:prstGeom prst="rect">
              <a:avLst/>
            </a:prstGeom>
            <a:solidFill>
              <a:srgbClr val="FDEEE3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60600" y="1397000"/>
              <a:ext cx="1803400" cy="2166500"/>
            </a:xfrm>
            <a:prstGeom prst="rect">
              <a:avLst/>
            </a:prstGeom>
          </p:spPr>
        </p:pic>
      </p:grpSp>
      <p:grpSp>
        <p:nvGrpSpPr>
          <p:cNvPr id="15" name="Группа 14"/>
          <p:cNvGrpSpPr/>
          <p:nvPr/>
        </p:nvGrpSpPr>
        <p:grpSpPr>
          <a:xfrm>
            <a:off x="7975600" y="4013199"/>
            <a:ext cx="2520000" cy="2520000"/>
            <a:chOff x="7975600" y="4013199"/>
            <a:chExt cx="2520000" cy="2520000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7975600" y="4013199"/>
              <a:ext cx="2520000" cy="2520000"/>
            </a:xfrm>
            <a:prstGeom prst="rect">
              <a:avLst/>
            </a:prstGeom>
            <a:solidFill>
              <a:srgbClr val="FDEEE3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42516" y="4267970"/>
              <a:ext cx="2186165" cy="2010457"/>
            </a:xfrm>
            <a:prstGeom prst="rect">
              <a:avLst/>
            </a:prstGeom>
          </p:spPr>
        </p:pic>
      </p:grpSp>
      <p:grpSp>
        <p:nvGrpSpPr>
          <p:cNvPr id="12" name="Группа 11"/>
          <p:cNvGrpSpPr/>
          <p:nvPr/>
        </p:nvGrpSpPr>
        <p:grpSpPr>
          <a:xfrm>
            <a:off x="7975600" y="1235191"/>
            <a:ext cx="2520000" cy="2520000"/>
            <a:chOff x="7975600" y="1235191"/>
            <a:chExt cx="2520000" cy="2520000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7975600" y="1235191"/>
              <a:ext cx="2520000" cy="2520000"/>
            </a:xfrm>
            <a:prstGeom prst="rect">
              <a:avLst/>
            </a:prstGeom>
            <a:solidFill>
              <a:srgbClr val="FDEEE3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13" name="Рисунок 1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42517" y="1485900"/>
              <a:ext cx="2186164" cy="20776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37216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st2.depositphotos.com/7413918/12374/i/450/depositphotos_123742166-stock-photo-kid-boy-with-question-mark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66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8942" y="3017659"/>
            <a:ext cx="2585050" cy="2255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744134" y="321733"/>
            <a:ext cx="9364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Выбери лишний предмет и объясни,  почему он лишний</a:t>
            </a:r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grpSp>
        <p:nvGrpSpPr>
          <p:cNvPr id="13" name="Группа 12"/>
          <p:cNvGrpSpPr/>
          <p:nvPr/>
        </p:nvGrpSpPr>
        <p:grpSpPr>
          <a:xfrm>
            <a:off x="1947334" y="4013199"/>
            <a:ext cx="2520000" cy="2520000"/>
            <a:chOff x="1947334" y="4013199"/>
            <a:chExt cx="2520000" cy="2520000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947334" y="4013199"/>
              <a:ext cx="2520000" cy="2520000"/>
            </a:xfrm>
            <a:prstGeom prst="rect">
              <a:avLst/>
            </a:prstGeom>
            <a:solidFill>
              <a:srgbClr val="FDEEE3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0" b="98547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83126" y="4195045"/>
              <a:ext cx="2383366" cy="2070101"/>
            </a:xfrm>
            <a:prstGeom prst="rect">
              <a:avLst/>
            </a:prstGeom>
          </p:spPr>
        </p:pic>
      </p:grpSp>
      <p:grpSp>
        <p:nvGrpSpPr>
          <p:cNvPr id="9" name="Группа 8"/>
          <p:cNvGrpSpPr/>
          <p:nvPr/>
        </p:nvGrpSpPr>
        <p:grpSpPr>
          <a:xfrm>
            <a:off x="1947334" y="1259999"/>
            <a:ext cx="2520000" cy="2520000"/>
            <a:chOff x="1947334" y="1259999"/>
            <a:chExt cx="2520000" cy="2520000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1947334" y="1259999"/>
              <a:ext cx="2520000" cy="2520000"/>
            </a:xfrm>
            <a:prstGeom prst="rect">
              <a:avLst/>
            </a:prstGeom>
            <a:solidFill>
              <a:srgbClr val="FDEEE3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0" b="84000" l="11500" r="8875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2103802" y="1632627"/>
              <a:ext cx="2207064" cy="1792633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2616784" y="3240594"/>
              <a:ext cx="11811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Иволга</a:t>
              </a:r>
              <a:endParaRPr lang="ru-RU" dirty="0"/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7975600" y="4013199"/>
            <a:ext cx="2520000" cy="2520000"/>
            <a:chOff x="7975600" y="4013199"/>
            <a:chExt cx="2520000" cy="2520000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7975600" y="4013199"/>
              <a:ext cx="2520000" cy="2520000"/>
            </a:xfrm>
            <a:prstGeom prst="rect">
              <a:avLst/>
            </a:prstGeom>
            <a:solidFill>
              <a:srgbClr val="FDEEE3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16" name="Рисунок 15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4722" b="96667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032750" y="4145429"/>
              <a:ext cx="2396650" cy="1884547"/>
            </a:xfrm>
            <a:prstGeom prst="rect">
              <a:avLst/>
            </a:prstGeom>
          </p:spPr>
        </p:pic>
        <p:sp>
          <p:nvSpPr>
            <p:cNvPr id="17" name="TextBox 16"/>
            <p:cNvSpPr txBox="1"/>
            <p:nvPr/>
          </p:nvSpPr>
          <p:spPr>
            <a:xfrm>
              <a:off x="8513525" y="6014356"/>
              <a:ext cx="14351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Щегол</a:t>
              </a:r>
              <a:endParaRPr lang="ru-RU" dirty="0"/>
            </a:p>
          </p:txBody>
        </p:sp>
      </p:grpSp>
      <p:grpSp>
        <p:nvGrpSpPr>
          <p:cNvPr id="10" name="Группа 9"/>
          <p:cNvGrpSpPr/>
          <p:nvPr/>
        </p:nvGrpSpPr>
        <p:grpSpPr>
          <a:xfrm>
            <a:off x="7971075" y="1259999"/>
            <a:ext cx="2520000" cy="2520000"/>
            <a:chOff x="7971075" y="1259999"/>
            <a:chExt cx="2520000" cy="2520000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7971075" y="1259999"/>
              <a:ext cx="2520000" cy="2520000"/>
            </a:xfrm>
            <a:prstGeom prst="rect">
              <a:avLst/>
            </a:prstGeom>
            <a:solidFill>
              <a:srgbClr val="FDEEE3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18" name="Рисунок 17"/>
            <p:cNvPicPr>
              <a:picLocks noChangeAspect="1"/>
            </p:cNvPicPr>
            <p:nvPr/>
          </p:nvPicPr>
          <p:blipFill>
            <a:blip r:embed="rId11" cstate="print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0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55715" y="1632626"/>
              <a:ext cx="1950720" cy="1675137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8513525" y="3311058"/>
              <a:ext cx="14351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Жаворонок</a:t>
              </a:r>
              <a:endParaRPr lang="ru-RU" dirty="0"/>
            </a:p>
          </p:txBody>
        </p:sp>
      </p:grpSp>
    </p:spTree>
    <p:extLst>
      <p:ext uri="{BB962C8B-B14F-4D97-AF65-F5344CB8AC3E}">
        <p14:creationId xmlns:p14="http://schemas.microsoft.com/office/powerpoint/2010/main" val="1359938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744134" y="321733"/>
            <a:ext cx="9364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Выбери себе приз от 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Умной 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овы </a:t>
            </a:r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1947334" y="1259999"/>
            <a:ext cx="2520000" cy="2520000"/>
            <a:chOff x="1947334" y="1259999"/>
            <a:chExt cx="2520000" cy="2520000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1947334" y="1259999"/>
              <a:ext cx="2520000" cy="2520000"/>
            </a:xfrm>
            <a:prstGeom prst="rect">
              <a:avLst/>
            </a:prstGeom>
            <a:solidFill>
              <a:srgbClr val="FDEEE3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0" b="98883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7684" y="1448743"/>
              <a:ext cx="2019300" cy="1960665"/>
            </a:xfrm>
            <a:prstGeom prst="rect">
              <a:avLst/>
            </a:prstGeom>
          </p:spPr>
        </p:pic>
      </p:grpSp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91" b="98926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6184" y="2663270"/>
            <a:ext cx="1401020" cy="2255731"/>
          </a:xfrm>
          <a:prstGeom prst="rect">
            <a:avLst/>
          </a:prstGeom>
        </p:spPr>
      </p:pic>
      <p:grpSp>
        <p:nvGrpSpPr>
          <p:cNvPr id="12" name="Группа 11"/>
          <p:cNvGrpSpPr/>
          <p:nvPr/>
        </p:nvGrpSpPr>
        <p:grpSpPr>
          <a:xfrm>
            <a:off x="7975600" y="4013199"/>
            <a:ext cx="2520000" cy="2520000"/>
            <a:chOff x="7975600" y="4013199"/>
            <a:chExt cx="2520000" cy="2520000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7975600" y="4013199"/>
              <a:ext cx="2520000" cy="2520000"/>
            </a:xfrm>
            <a:prstGeom prst="rect">
              <a:avLst/>
            </a:prstGeom>
            <a:solidFill>
              <a:srgbClr val="FDEEE3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13" name="Рисунок 1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71099" y="4401766"/>
              <a:ext cx="2319952" cy="1910133"/>
            </a:xfrm>
            <a:prstGeom prst="rect">
              <a:avLst/>
            </a:prstGeom>
          </p:spPr>
        </p:pic>
      </p:grpSp>
      <p:grpSp>
        <p:nvGrpSpPr>
          <p:cNvPr id="8" name="Группа 7"/>
          <p:cNvGrpSpPr/>
          <p:nvPr/>
        </p:nvGrpSpPr>
        <p:grpSpPr>
          <a:xfrm>
            <a:off x="7971075" y="1259999"/>
            <a:ext cx="2520000" cy="2520000"/>
            <a:chOff x="7971075" y="1259999"/>
            <a:chExt cx="2520000" cy="2520000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7971075" y="1259999"/>
              <a:ext cx="2520000" cy="2520000"/>
            </a:xfrm>
            <a:prstGeom prst="rect">
              <a:avLst/>
            </a:prstGeom>
            <a:solidFill>
              <a:srgbClr val="FDEEE3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5371" b="89941" l="5088" r="8992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71099" y="1404410"/>
              <a:ext cx="2234075" cy="2375589"/>
            </a:xfrm>
            <a:prstGeom prst="rect">
              <a:avLst/>
            </a:prstGeom>
          </p:spPr>
        </p:pic>
      </p:grpSp>
      <p:grpSp>
        <p:nvGrpSpPr>
          <p:cNvPr id="10" name="Группа 9"/>
          <p:cNvGrpSpPr/>
          <p:nvPr/>
        </p:nvGrpSpPr>
        <p:grpSpPr>
          <a:xfrm>
            <a:off x="1969668" y="4013199"/>
            <a:ext cx="2520000" cy="2520000"/>
            <a:chOff x="1969668" y="4013199"/>
            <a:chExt cx="2520000" cy="2520000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969668" y="4013199"/>
              <a:ext cx="2520000" cy="2520000"/>
            </a:xfrm>
            <a:prstGeom prst="rect">
              <a:avLst/>
            </a:prstGeom>
            <a:solidFill>
              <a:srgbClr val="FDEEE3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22" name="Рисунок 21"/>
            <p:cNvPicPr>
              <a:picLocks noChangeAspect="1"/>
            </p:cNvPicPr>
            <p:nvPr/>
          </p:nvPicPr>
          <p:blipFill>
            <a:blip r:embed="rId10" cstate="print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1518" b="99410" l="2109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72509" y="4111149"/>
              <a:ext cx="2269650" cy="2324100"/>
            </a:xfrm>
            <a:prstGeom prst="rect">
              <a:avLst/>
            </a:prstGeom>
          </p:spPr>
        </p:pic>
      </p:grpSp>
      <p:sp>
        <p:nvSpPr>
          <p:cNvPr id="14" name="4"/>
          <p:cNvSpPr/>
          <p:nvPr/>
        </p:nvSpPr>
        <p:spPr>
          <a:xfrm>
            <a:off x="2072509" y="1404410"/>
            <a:ext cx="2269650" cy="219223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3"/>
          <p:cNvSpPr/>
          <p:nvPr/>
        </p:nvSpPr>
        <p:spPr>
          <a:xfrm>
            <a:off x="8113774" y="1448743"/>
            <a:ext cx="2207171" cy="214789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2"/>
          <p:cNvSpPr/>
          <p:nvPr/>
        </p:nvSpPr>
        <p:spPr>
          <a:xfrm>
            <a:off x="2176056" y="4191432"/>
            <a:ext cx="2144475" cy="211685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1"/>
          <p:cNvSpPr/>
          <p:nvPr/>
        </p:nvSpPr>
        <p:spPr>
          <a:xfrm>
            <a:off x="8023349" y="4111149"/>
            <a:ext cx="2415451" cy="224020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2280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661</TotalTime>
  <Words>175</Words>
  <Application>Microsoft Office PowerPoint</Application>
  <PresentationFormat>Широкоэкранный</PresentationFormat>
  <Paragraphs>46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Тема Office</vt:lpstr>
      <vt:lpstr>Птицы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Птицы</dc:title>
  <dc:creator>Пользователь</dc:creator>
  <cp:lastModifiedBy>Пользователь</cp:lastModifiedBy>
  <cp:revision>36</cp:revision>
  <dcterms:created xsi:type="dcterms:W3CDTF">2020-11-03T13:50:11Z</dcterms:created>
  <dcterms:modified xsi:type="dcterms:W3CDTF">2020-11-22T18:02:02Z</dcterms:modified>
</cp:coreProperties>
</file>