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80" r:id="rId4"/>
    <p:sldId id="279" r:id="rId5"/>
    <p:sldId id="258" r:id="rId6"/>
    <p:sldId id="259" r:id="rId7"/>
    <p:sldId id="260" r:id="rId8"/>
    <p:sldId id="261" r:id="rId9"/>
    <p:sldId id="263" r:id="rId10"/>
    <p:sldId id="265" r:id="rId11"/>
    <p:sldId id="283" r:id="rId12"/>
    <p:sldId id="264" r:id="rId13"/>
    <p:sldId id="281" r:id="rId14"/>
    <p:sldId id="282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199"/>
    <a:srgbClr val="C09A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4149080"/>
            <a:ext cx="41846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Выполнила: </a:t>
            </a:r>
          </a:p>
          <a:p>
            <a:r>
              <a:rPr lang="ru-RU" sz="2800" smtClean="0">
                <a:latin typeface="Georgia" panose="02040502050405020303" pitchFamily="18" charset="0"/>
                <a:cs typeface="Times New Roman" panose="02020603050405020304" pitchFamily="18" charset="0"/>
              </a:rPr>
              <a:t>воспитатель МБДОУ </a:t>
            </a:r>
            <a:r>
              <a:rPr lang="ru-RU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«Детский сад №393»</a:t>
            </a:r>
          </a:p>
          <a:p>
            <a:r>
              <a:rPr lang="ru-RU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Федулина В.Н.</a:t>
            </a:r>
            <a:endParaRPr lang="ru-RU" sz="2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568957" cy="1008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0929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772816"/>
            <a:ext cx="818038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1910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7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060848"/>
            <a:ext cx="6264696" cy="4320480"/>
          </a:xfrm>
          <a:prstGeom prst="rect">
            <a:avLst/>
          </a:prstGeom>
          <a:solidFill>
            <a:schemeClr val="bg1"/>
          </a:solidFill>
          <a:ln w="76200">
            <a:solidFill>
              <a:srgbClr val="950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491879" y="2564904"/>
            <a:ext cx="2605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563888" y="4282936"/>
            <a:ext cx="1944216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1920" y="4276408"/>
            <a:ext cx="10548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483768" y="521859"/>
            <a:ext cx="4392488" cy="1034831"/>
            <a:chOff x="2483768" y="521859"/>
            <a:chExt cx="4392488" cy="103483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483768" y="521859"/>
              <a:ext cx="4392488" cy="103483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950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84726" y="521859"/>
              <a:ext cx="36197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</a:t>
              </a:r>
              <a:r>
                <a:rPr lang="ru-RU" sz="6000" b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</a:t>
              </a:r>
              <a:r>
                <a:rPr lang="ru-RU" sz="60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endPara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57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132856"/>
            <a:ext cx="8228013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548680"/>
            <a:ext cx="58674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099912" y="692696"/>
            <a:ext cx="360040" cy="576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6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628800"/>
            <a:ext cx="6840760" cy="4911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0888" y="479647"/>
            <a:ext cx="4320480" cy="792088"/>
          </a:xfrm>
          <a:prstGeom prst="rect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5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УТКА</a:t>
            </a:r>
            <a:endParaRPr lang="ru-RU" sz="5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3993" y="1916832"/>
            <a:ext cx="693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25" y="2331040"/>
            <a:ext cx="4748647" cy="35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0748" y="1484784"/>
            <a:ext cx="6840760" cy="4911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0888" y="479647"/>
            <a:ext cx="4320480" cy="792088"/>
          </a:xfrm>
          <a:prstGeom prst="rect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</a:t>
            </a:r>
            <a:r>
              <a:rPr lang="ru-RU" sz="5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</a:t>
            </a:r>
            <a:endParaRPr lang="ru-RU" sz="5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852936"/>
            <a:ext cx="3718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293619" y="2564904"/>
            <a:ext cx="615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96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91" y="836711"/>
            <a:ext cx="6932613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6466598" y="1066650"/>
            <a:ext cx="648072" cy="8640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173982" y="1066650"/>
            <a:ext cx="648072" cy="8640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07649" y="3284984"/>
            <a:ext cx="6999088" cy="2952328"/>
          </a:xfrm>
          <a:prstGeom prst="rect">
            <a:avLst/>
          </a:prstGeom>
          <a:solidFill>
            <a:schemeClr val="bg1"/>
          </a:solidFill>
          <a:ln w="76200">
            <a:solidFill>
              <a:srgbClr val="C09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607822"/>
            <a:ext cx="2224484" cy="2224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3789040"/>
            <a:ext cx="24482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endParaRPr lang="ru-RU" sz="11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353" y="2405660"/>
            <a:ext cx="2598633" cy="30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3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38074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53" y="401986"/>
            <a:ext cx="46863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001733" y="620703"/>
            <a:ext cx="457504" cy="5040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0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661055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97" y="678276"/>
            <a:ext cx="33147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8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487146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44" y="404664"/>
            <a:ext cx="727551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5230835" y="548680"/>
            <a:ext cx="648072" cy="9361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6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41251"/>
            <a:ext cx="8564827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3" y="908720"/>
            <a:ext cx="7237413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987824" y="1052736"/>
            <a:ext cx="360040" cy="6480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468332" y="1026251"/>
            <a:ext cx="288032" cy="6480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05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96075"/>
            <a:ext cx="6480720" cy="49326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1444030"/>
            <a:ext cx="6480720" cy="4937298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6672"/>
            <a:ext cx="4320480" cy="792088"/>
          </a:xfrm>
          <a:prstGeom prst="rect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ru-RU" sz="5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БОЧКА</a:t>
            </a:r>
            <a:endParaRPr lang="ru-RU" sz="5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3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1" y="2996952"/>
            <a:ext cx="86828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14" y="654801"/>
            <a:ext cx="736123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6631041" y="863014"/>
            <a:ext cx="486638" cy="812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380312" y="863014"/>
            <a:ext cx="504056" cy="8640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5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30" y="548680"/>
            <a:ext cx="3609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1989" y="2348880"/>
            <a:ext cx="7704856" cy="3744416"/>
          </a:xfrm>
          <a:prstGeom prst="rect">
            <a:avLst/>
          </a:prstGeom>
          <a:solidFill>
            <a:schemeClr val="bg1"/>
          </a:solidFill>
          <a:ln w="76200">
            <a:solidFill>
              <a:srgbClr val="C09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3623295" cy="25648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8763" y="1966624"/>
            <a:ext cx="3816424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501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501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10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1055"/>
            <a:ext cx="7337951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18" y="188640"/>
            <a:ext cx="32385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4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4359"/>
            <a:ext cx="45720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9624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48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399213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32656"/>
            <a:ext cx="7208837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347864" y="548680"/>
            <a:ext cx="648072" cy="7920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5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404664"/>
            <a:ext cx="66278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267744" y="620688"/>
            <a:ext cx="648072" cy="8640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2348880"/>
            <a:ext cx="8136904" cy="432048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43" y="2996952"/>
            <a:ext cx="3092609" cy="33122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364088" y="2132856"/>
            <a:ext cx="11909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5148064" y="2852936"/>
            <a:ext cx="2160240" cy="12961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64088" y="4453369"/>
            <a:ext cx="5498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540" y="2708920"/>
            <a:ext cx="8280920" cy="3816424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37909" y="3140968"/>
            <a:ext cx="606818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9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9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79711" y="877008"/>
            <a:ext cx="5184576" cy="1080120"/>
            <a:chOff x="1979711" y="877008"/>
            <a:chExt cx="5184576" cy="108012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979711" y="877008"/>
              <a:ext cx="5184576" cy="10801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79811" y="955403"/>
              <a:ext cx="33843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СОРОК</a:t>
              </a:r>
              <a:r>
                <a:rPr lang="ru-RU" sz="5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5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47" y="1916832"/>
            <a:ext cx="6999287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98" y="404664"/>
            <a:ext cx="680878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1547664" y="575922"/>
            <a:ext cx="360040" cy="6004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0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628800"/>
            <a:ext cx="6840760" cy="4911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0888" y="479647"/>
            <a:ext cx="4320480" cy="792088"/>
          </a:xfrm>
          <a:prstGeom prst="rect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5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КРАН</a:t>
            </a:r>
            <a:endParaRPr lang="ru-RU" sz="5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26907"/>
            <a:ext cx="3456384" cy="3664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3993" y="1916832"/>
            <a:ext cx="693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endParaRPr lang="ru-RU" sz="1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31" y="411876"/>
            <a:ext cx="44767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210834" y="548680"/>
            <a:ext cx="36004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661939" y="571519"/>
            <a:ext cx="288032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99592" y="1988840"/>
                <a:ext cx="7560840" cy="4536504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6D1CC913-3083-4018-A9D7-26C605DB9FFB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988840"/>
                <a:ext cx="7560840" cy="45365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762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332831" y="411876"/>
            <a:ext cx="4476750" cy="88203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971" y="2249907"/>
            <a:ext cx="4225652" cy="4014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486828"/>
            <a:ext cx="25202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latin typeface="Britannic Bold" panose="020B0903060703020204" pitchFamily="34" charset="0"/>
                <a:cs typeface="Times New Roman" panose="02020603050405020304" pitchFamily="18" charset="0"/>
              </a:rPr>
              <a:t>,,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6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63" y="692696"/>
            <a:ext cx="5429250" cy="122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3347864" y="1137512"/>
            <a:ext cx="370505" cy="635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70872" y="2708920"/>
            <a:ext cx="7488832" cy="3744416"/>
          </a:xfrm>
          <a:prstGeom prst="rect">
            <a:avLst/>
          </a:prstGeom>
          <a:solidFill>
            <a:schemeClr val="bg1"/>
          </a:solidFill>
          <a:ln w="76200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8" y="3068960"/>
            <a:ext cx="5093497" cy="2598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247641" y="3933056"/>
            <a:ext cx="2164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7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6" y="2564904"/>
            <a:ext cx="82756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6" y="620688"/>
            <a:ext cx="41433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4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11639" r="2365" b="13133"/>
          <a:stretch/>
        </p:blipFill>
        <p:spPr bwMode="auto">
          <a:xfrm>
            <a:off x="1187624" y="980729"/>
            <a:ext cx="6912768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271392" y="1096603"/>
            <a:ext cx="360040" cy="636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779912" y="1096603"/>
            <a:ext cx="351231" cy="636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86931" y="2420888"/>
            <a:ext cx="7416824" cy="4104456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226" y="2708920"/>
            <a:ext cx="2554445" cy="3286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448" y="980728"/>
            <a:ext cx="3427413" cy="40586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8024" y="3566383"/>
            <a:ext cx="329930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</a:t>
            </a:r>
            <a:endParaRPr lang="ru-RU" sz="13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980728"/>
            <a:ext cx="6899701" cy="79208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0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7011" y="2492896"/>
            <a:ext cx="8280920" cy="3384376"/>
          </a:xfrm>
          <a:prstGeom prst="rect">
            <a:avLst/>
          </a:prstGeom>
          <a:solidFill>
            <a:schemeClr val="bg1"/>
          </a:solidFill>
          <a:ln w="76200">
            <a:solidFill>
              <a:srgbClr val="950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6726" r="9686"/>
          <a:stretch/>
        </p:blipFill>
        <p:spPr>
          <a:xfrm>
            <a:off x="709391" y="2996952"/>
            <a:ext cx="2926505" cy="250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449" b="10859"/>
          <a:stretch/>
        </p:blipFill>
        <p:spPr>
          <a:xfrm>
            <a:off x="3203848" y="2599349"/>
            <a:ext cx="5254450" cy="317147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907704" y="861021"/>
            <a:ext cx="5328592" cy="1127819"/>
            <a:chOff x="1907704" y="861021"/>
            <a:chExt cx="5328592" cy="112781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07704" y="908720"/>
              <a:ext cx="5328592" cy="10801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950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27784" y="861021"/>
              <a:ext cx="42484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6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</a:t>
              </a:r>
              <a:endParaRPr lang="ru-RU" sz="9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1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0" y="2132856"/>
            <a:ext cx="8304213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70" y="476671"/>
            <a:ext cx="7075487" cy="1304925"/>
          </a:xfrm>
          <a:prstGeom prst="rect">
            <a:avLst/>
          </a:prstGeom>
          <a:noFill/>
          <a:ln w="9525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059832" y="620688"/>
            <a:ext cx="576064" cy="9361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7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39</Words>
  <Application>Microsoft Office PowerPoint</Application>
  <PresentationFormat>Экран (4:3)</PresentationFormat>
  <Paragraphs>25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Britannic Bold</vt:lpstr>
      <vt:lpstr>Calibri</vt:lpstr>
      <vt:lpstr>Cambria Math</vt:lpstr>
      <vt:lpstr>Constantia</vt:lpstr>
      <vt:lpstr>Georgia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37</cp:revision>
  <dcterms:created xsi:type="dcterms:W3CDTF">2016-06-13T05:06:18Z</dcterms:created>
  <dcterms:modified xsi:type="dcterms:W3CDTF">2019-03-29T02:40:13Z</dcterms:modified>
</cp:coreProperties>
</file>