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11A-0502-438C-A128-3B1D5D21B3D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2773F-96B0-446E-A6DD-98B7A6359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35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11A-0502-438C-A128-3B1D5D21B3D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2773F-96B0-446E-A6DD-98B7A6359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043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11A-0502-438C-A128-3B1D5D21B3D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2773F-96B0-446E-A6DD-98B7A6359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17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11A-0502-438C-A128-3B1D5D21B3D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2773F-96B0-446E-A6DD-98B7A6359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18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11A-0502-438C-A128-3B1D5D21B3D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2773F-96B0-446E-A6DD-98B7A6359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850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11A-0502-438C-A128-3B1D5D21B3D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2773F-96B0-446E-A6DD-98B7A6359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937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11A-0502-438C-A128-3B1D5D21B3D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2773F-96B0-446E-A6DD-98B7A6359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03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11A-0502-438C-A128-3B1D5D21B3D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2773F-96B0-446E-A6DD-98B7A6359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12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11A-0502-438C-A128-3B1D5D21B3D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2773F-96B0-446E-A6DD-98B7A6359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118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11A-0502-438C-A128-3B1D5D21B3D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2773F-96B0-446E-A6DD-98B7A6359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73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11A-0502-438C-A128-3B1D5D21B3D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2773F-96B0-446E-A6DD-98B7A6359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860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8C11A-0502-438C-A128-3B1D5D21B3D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2773F-96B0-446E-A6DD-98B7A6359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28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9600" b="1" dirty="0" smtClean="0">
                <a:cs typeface="Aharoni" panose="02010803020104030203" pitchFamily="2" charset="-79"/>
              </a:rPr>
              <a:t>Загадки</a:t>
            </a:r>
            <a:endParaRPr lang="ru-RU" sz="9600" b="1" dirty="0">
              <a:cs typeface="Aharoni" panose="02010803020104030203" pitchFamily="2" charset="-79"/>
            </a:endParaRPr>
          </a:p>
        </p:txBody>
      </p:sp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3073940" y="5603132"/>
            <a:ext cx="1926077" cy="8560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91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86" y="1079766"/>
            <a:ext cx="6824869" cy="5062155"/>
          </a:xfrm>
          <a:prstGeom prst="rect">
            <a:avLst/>
          </a:prstGeom>
        </p:spPr>
      </p:pic>
      <p:pic>
        <p:nvPicPr>
          <p:cNvPr id="9" name="Футаж Салют из звёзд   Salute from the stars-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0417" y="1404730"/>
            <a:ext cx="5500206" cy="3546862"/>
          </a:xfrm>
          <a:prstGeom prst="rect">
            <a:avLst/>
          </a:prstGeom>
        </p:spPr>
      </p:pic>
      <p:sp>
        <p:nvSpPr>
          <p:cNvPr id="4" name="Стрелка вправо 3">
            <a:hlinkClick r:id="" action="ppaction://hlinkshowjump?jump=firstslide"/>
          </p:cNvPr>
          <p:cNvSpPr/>
          <p:nvPr/>
        </p:nvSpPr>
        <p:spPr>
          <a:xfrm>
            <a:off x="10124661" y="5738191"/>
            <a:ext cx="1338469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28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eselaya-muzyika-iz-multfilma-karlson-65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5825" y="772330"/>
            <a:ext cx="5601237" cy="1870613"/>
          </a:xfrm>
        </p:spPr>
        <p:txBody>
          <a:bodyPr>
            <a:noAutofit/>
          </a:bodyPr>
          <a:lstStyle/>
          <a:p>
            <a:endParaRPr lang="ru-RU" sz="4000" dirty="0" smtClean="0"/>
          </a:p>
          <a:p>
            <a:pPr marL="0" indent="0">
              <a:buNone/>
            </a:pPr>
            <a:r>
              <a:rPr lang="ru-RU" sz="4000" dirty="0" smtClean="0"/>
              <a:t>С пальмы вниз, на пальму снова</a:t>
            </a:r>
          </a:p>
          <a:p>
            <a:pPr marL="0" indent="0">
              <a:buNone/>
            </a:pPr>
            <a:r>
              <a:rPr lang="ru-RU" sz="4000" dirty="0" smtClean="0"/>
              <a:t>Ловко прыгает ...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865937" y="3681818"/>
            <a:ext cx="2519624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корова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865936" y="4656312"/>
            <a:ext cx="2519625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обезьяна</a:t>
            </a:r>
            <a:endParaRPr lang="ru-RU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3865937" y="5569250"/>
            <a:ext cx="2519624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бегемот</a:t>
            </a:r>
            <a:endParaRPr lang="ru-RU" sz="4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79" y="1249250"/>
            <a:ext cx="2543400" cy="432000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136508"/>
              </p:ext>
            </p:extLst>
          </p:nvPr>
        </p:nvGraphicFramePr>
        <p:xfrm>
          <a:off x="7505479" y="1249250"/>
          <a:ext cx="3197700" cy="43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7700"/>
              </a:tblGrid>
              <a:tr h="4320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291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10460" y="2449451"/>
            <a:ext cx="3966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/>
              <a:t>обезьяна</a:t>
            </a:r>
            <a:endParaRPr lang="ru-RU" sz="7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79" y="1249250"/>
            <a:ext cx="2543400" cy="4320000"/>
          </a:xfrm>
          <a:prstGeom prst="rect">
            <a:avLst/>
          </a:prstGeom>
        </p:spPr>
      </p:pic>
      <p:sp>
        <p:nvSpPr>
          <p:cNvPr id="2" name="Стрелка вправо 1">
            <a:hlinkClick r:id="" action="ppaction://hlinkshowjump?jump=nextslide"/>
          </p:cNvPr>
          <p:cNvSpPr/>
          <p:nvPr/>
        </p:nvSpPr>
        <p:spPr>
          <a:xfrm>
            <a:off x="9688749" y="5914417"/>
            <a:ext cx="1556425" cy="5447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04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rik-odnoy-obezyanyi-177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6880" y="815077"/>
            <a:ext cx="4103451" cy="15985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dirty="0" smtClean="0"/>
              <a:t>Мимо улья проходил</a:t>
            </a:r>
          </a:p>
          <a:p>
            <a:pPr marL="0" indent="0">
              <a:buNone/>
            </a:pPr>
            <a:r>
              <a:rPr lang="ru-RU" sz="4400" dirty="0" smtClean="0"/>
              <a:t>Косолапый ...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99" y="1280876"/>
            <a:ext cx="5073169" cy="3804877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546251"/>
              </p:ext>
            </p:extLst>
          </p:nvPr>
        </p:nvGraphicFramePr>
        <p:xfrm>
          <a:off x="6342434" y="1095455"/>
          <a:ext cx="4818433" cy="4313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8433"/>
              </a:tblGrid>
              <a:tr h="431312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21412" y="3648828"/>
            <a:ext cx="2626469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Медведь</a:t>
            </a:r>
            <a:endParaRPr lang="ru-RU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3579779" y="4651169"/>
            <a:ext cx="2568102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dirty="0"/>
              <a:t>К</a:t>
            </a:r>
            <a:r>
              <a:rPr lang="ru-RU" sz="4400" dirty="0" smtClean="0"/>
              <a:t>рокодил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3579779" y="5653509"/>
            <a:ext cx="2507920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dirty="0"/>
              <a:t>В</a:t>
            </a:r>
            <a:r>
              <a:rPr lang="ru-RU" sz="4400" dirty="0" smtClean="0"/>
              <a:t>олк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2482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99" y="1280876"/>
            <a:ext cx="5073169" cy="3804877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120700"/>
              </p:ext>
            </p:extLst>
          </p:nvPr>
        </p:nvGraphicFramePr>
        <p:xfrm>
          <a:off x="6342434" y="1095455"/>
          <a:ext cx="4818433" cy="4313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8433"/>
              </a:tblGrid>
              <a:tr h="431312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87557" y="2003898"/>
            <a:ext cx="4163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/>
              <a:t>Медведь</a:t>
            </a:r>
            <a:endParaRPr lang="ru-RU" sz="8000" dirty="0"/>
          </a:p>
        </p:txBody>
      </p:sp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9046723" y="5642043"/>
            <a:ext cx="1634247" cy="642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07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v-belogo-medvedya-178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2796" y="583658"/>
            <a:ext cx="5932251" cy="972765"/>
          </a:xfrm>
        </p:spPr>
        <p:txBody>
          <a:bodyPr>
            <a:noAutofit/>
          </a:bodyPr>
          <a:lstStyle/>
          <a:p>
            <a:endParaRPr lang="ru-RU" sz="6600" dirty="0" smtClean="0"/>
          </a:p>
          <a:p>
            <a:pPr marL="0" indent="0">
              <a:buNone/>
            </a:pPr>
            <a:r>
              <a:rPr lang="ru-RU" sz="4400" dirty="0" smtClean="0"/>
              <a:t>Дочерей и сыновей</a:t>
            </a:r>
          </a:p>
          <a:p>
            <a:pPr marL="0" indent="0">
              <a:buNone/>
            </a:pPr>
            <a:r>
              <a:rPr lang="ru-RU" sz="4400" dirty="0" smtClean="0"/>
              <a:t>учит хрюкать </a:t>
            </a:r>
            <a:r>
              <a:rPr lang="ru-RU" sz="6600" dirty="0" smtClean="0"/>
              <a:t>…</a:t>
            </a:r>
            <a:endParaRPr lang="ru-RU" sz="6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409" y="2256817"/>
            <a:ext cx="4706484" cy="4027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73918" y="3636870"/>
            <a:ext cx="2406207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Соловей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4273918" y="4544971"/>
            <a:ext cx="2406207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Свинья</a:t>
            </a:r>
            <a:endParaRPr lang="ru-RU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4273918" y="5514629"/>
            <a:ext cx="2406207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Муравей</a:t>
            </a:r>
            <a:endParaRPr lang="ru-RU" sz="44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824700"/>
              </p:ext>
            </p:extLst>
          </p:nvPr>
        </p:nvGraphicFramePr>
        <p:xfrm>
          <a:off x="7296438" y="1857067"/>
          <a:ext cx="4096426" cy="4329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6426"/>
              </a:tblGrid>
              <a:tr h="43290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930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409" y="2256817"/>
            <a:ext cx="4706484" cy="40272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46315" y="2700783"/>
            <a:ext cx="3968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/>
              <a:t>свинья</a:t>
            </a:r>
            <a:endParaRPr lang="ru-RU" sz="9600" dirty="0"/>
          </a:p>
        </p:txBody>
      </p:sp>
      <p:sp>
        <p:nvSpPr>
          <p:cNvPr id="3" name="Стрелка вправо 2">
            <a:hlinkClick r:id="" action="ppaction://hlinkshowjump?jump=nextslide"/>
          </p:cNvPr>
          <p:cNvSpPr/>
          <p:nvPr/>
        </p:nvSpPr>
        <p:spPr>
          <a:xfrm>
            <a:off x="10082338" y="5781794"/>
            <a:ext cx="1379859" cy="502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78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zg-svini-2-306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6377" y="965916"/>
            <a:ext cx="50098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Кукарекает спросонок</a:t>
            </a:r>
          </a:p>
          <a:p>
            <a:r>
              <a:rPr lang="ru-RU" sz="4400" dirty="0"/>
              <a:t>Милый, добрый 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40935" y="3915177"/>
            <a:ext cx="251137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dirty="0"/>
              <a:t>П</a:t>
            </a:r>
            <a:r>
              <a:rPr lang="ru-RU" sz="3600" dirty="0" smtClean="0"/>
              <a:t>оросенок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940936" y="4740780"/>
            <a:ext cx="251137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Жеребенок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940936" y="5566383"/>
            <a:ext cx="251137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Петушок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186" y="1171734"/>
            <a:ext cx="3861797" cy="4701032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162344"/>
              </p:ext>
            </p:extLst>
          </p:nvPr>
        </p:nvGraphicFramePr>
        <p:xfrm>
          <a:off x="7096259" y="965916"/>
          <a:ext cx="4222839" cy="490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2839"/>
              </a:tblGrid>
              <a:tr h="490685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629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186" y="1171734"/>
            <a:ext cx="3861797" cy="47010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3955" y="1996226"/>
            <a:ext cx="4211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/>
              <a:t>Петушок</a:t>
            </a:r>
            <a:endParaRPr lang="ru-RU" sz="8000" dirty="0"/>
          </a:p>
        </p:txBody>
      </p:sp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9713843" y="5562366"/>
            <a:ext cx="1452140" cy="6207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64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tuh-krichit-na-rassvete-162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44</Words>
  <Application>Microsoft Office PowerPoint</Application>
  <PresentationFormat>Широкоэкранный</PresentationFormat>
  <Paragraphs>27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Aharoni</vt:lpstr>
      <vt:lpstr>Arial</vt:lpstr>
      <vt:lpstr>Calibri</vt:lpstr>
      <vt:lpstr>Calibri Light</vt:lpstr>
      <vt:lpstr>Тема Office</vt:lpstr>
      <vt:lpstr>Загадки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гшршошщ</dc:title>
  <dc:creator>дима</dc:creator>
  <cp:lastModifiedBy>дима</cp:lastModifiedBy>
  <cp:revision>12</cp:revision>
  <dcterms:created xsi:type="dcterms:W3CDTF">2020-10-14T15:26:52Z</dcterms:created>
  <dcterms:modified xsi:type="dcterms:W3CDTF">2020-10-15T16:00:17Z</dcterms:modified>
</cp:coreProperties>
</file>