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F6BF5-EDE6-4128-A961-627340136A5E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FCE0-ADF1-4E33-AD7D-14B2F7A42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3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4C85-4191-4ED2-BA56-A6FDECDD5985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3E69-60B7-4FA2-AF46-788275337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4290"/>
            <a:ext cx="8568952" cy="26431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1.liveinternet.ru/images/attach/c/10/109/122/109122687_large_page0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5165196" cy="449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003.radikal.ru/i203/1106/71/fad92ee1ac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50663"/>
            <a:ext cx="4643470" cy="580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60202"/>
            <a:ext cx="4500594" cy="414340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белая глина,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Кружочки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полоски на ней,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Козлы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барашки смешные,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Табун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разноцветных коней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Кормилицы и водоноски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всадники, и ребятня,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гусары и рыбки,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отгадайте, кто я?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i.pinimg.com/736x/a2/f4/4f/a2f44fd4ef47bccf9c677df3330c7c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991" y="1292035"/>
            <a:ext cx="3926315" cy="523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7819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элементы дымковской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1600201"/>
            <a:ext cx="2400288" cy="471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ЗЕРНЫШКИ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Ð­Ð»ÐµÐ¼ÐµÐ½ÑÑ ÑÐ¾ÑÐ¿Ð¸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962313" cy="500066"/>
          </a:xfrm>
          <a:prstGeom prst="rect">
            <a:avLst/>
          </a:prstGeom>
          <a:noFill/>
        </p:spPr>
      </p:pic>
      <p:pic>
        <p:nvPicPr>
          <p:cNvPr id="15364" name="Picture 4" descr="Ð­Ð»ÐµÐ¼ÐµÐ½ÑÑ ÑÐ¾ÑÐ¿Ð¸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743575" cy="1038225"/>
          </a:xfrm>
          <a:prstGeom prst="rect">
            <a:avLst/>
          </a:prstGeom>
          <a:noFill/>
        </p:spPr>
      </p:pic>
      <p:pic>
        <p:nvPicPr>
          <p:cNvPr id="15366" name="Picture 6" descr="Ð­Ð»ÐµÐ¼ÐµÐ½Ñ ÑÐ¾ÑÐ¿Ð¸Ñ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5905500" cy="381001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215074" y="2714620"/>
            <a:ext cx="1357322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КРУГИ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15074" y="3857628"/>
            <a:ext cx="1500198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</a:p>
        </p:txBody>
      </p:sp>
      <p:pic>
        <p:nvPicPr>
          <p:cNvPr id="15368" name="Picture 8" descr="https://im0-tub-ru.yandex.net/i?id=4da3c70ede19a1f9f87039d034eea7dc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643446"/>
            <a:ext cx="3000396" cy="1998469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572000" y="5357826"/>
            <a:ext cx="1785950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0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что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mskpodarok.ru/upload/fil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072099" cy="424959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rot="1224629">
            <a:off x="2190450" y="2106668"/>
            <a:ext cx="1714512" cy="38576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s://3.bp.blogspot.com/-pZXrfqTrLjQ/W-a4OliqipI/AAAAAAAAASM/oonoKGyVadoiwS_a9EJ09JQLMUsQtyo3QCLcBGAs/s1600/95769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544612" cy="4726148"/>
          </a:xfrm>
          <a:prstGeom prst="rect">
            <a:avLst/>
          </a:prstGeom>
          <a:noFill/>
        </p:spPr>
      </p:pic>
      <p:sp>
        <p:nvSpPr>
          <p:cNvPr id="8" name="5-конечная звезда 7"/>
          <p:cNvSpPr/>
          <p:nvPr/>
        </p:nvSpPr>
        <p:spPr>
          <a:xfrm>
            <a:off x="5786446" y="928670"/>
            <a:ext cx="2714644" cy="214314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43042" y="6000768"/>
            <a:ext cx="2214578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Индюк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43636" y="6072206"/>
            <a:ext cx="2143140" cy="7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Барыня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что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i.pinimg.com/736x/a2/f4/4f/a2f44fd4ef47bccf9c677df3330c7c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322996" cy="4429156"/>
          </a:xfrm>
          <a:prstGeom prst="rect">
            <a:avLst/>
          </a:prstGeom>
          <a:noFill/>
        </p:spPr>
      </p:pic>
      <p:pic>
        <p:nvPicPr>
          <p:cNvPr id="18436" name="Picture 4" descr="https://avatars.mds.yandex.net/get-marketpic/1394832/market_KJKFKSf7vvK7BLvh2QkXLw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572032" cy="4572032"/>
          </a:xfrm>
          <a:prstGeom prst="rect">
            <a:avLst/>
          </a:prstGeom>
          <a:noFill/>
        </p:spPr>
      </p:pic>
      <p:sp>
        <p:nvSpPr>
          <p:cNvPr id="10" name="Кольцо 9"/>
          <p:cNvSpPr/>
          <p:nvPr/>
        </p:nvSpPr>
        <p:spPr>
          <a:xfrm>
            <a:off x="0" y="1571612"/>
            <a:ext cx="3929090" cy="428628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1571612"/>
            <a:ext cx="3214710" cy="1857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28662" y="6143644"/>
            <a:ext cx="2643206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Нянюшка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43636" y="6143644"/>
            <a:ext cx="2071702" cy="47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Лошадка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Отгадай, что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russian-gift.com/file/katalog-produktsii/bariny_skoromis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87692" cy="5286380"/>
          </a:xfrm>
          <a:prstGeom prst="rect">
            <a:avLst/>
          </a:prstGeom>
          <a:noFill/>
        </p:spPr>
      </p:pic>
      <p:pic>
        <p:nvPicPr>
          <p:cNvPr id="19460" name="Picture 4" descr="https://imatreshki.ru/thumb/2/iFixaA3zqwe71JCg5CqhWg/450r800/d/img_3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524274" cy="5286412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214282" y="1571612"/>
            <a:ext cx="4000528" cy="4000528"/>
          </a:xfrm>
          <a:prstGeom prst="mathEqual">
            <a:avLst>
              <a:gd name="adj1" fmla="val 23520"/>
              <a:gd name="adj2" fmla="val 4998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000628" y="2571744"/>
            <a:ext cx="3286148" cy="2500330"/>
          </a:xfrm>
          <a:prstGeom prst="flowChartPunchedTap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285852" y="6357958"/>
            <a:ext cx="2286016" cy="500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Водоноска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29322" y="628649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idzdream.ru/wp-content/uploads/2018/07/6401-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51610"/>
            <a:ext cx="2492920" cy="2492920"/>
          </a:xfrm>
          <a:prstGeom prst="rect">
            <a:avLst/>
          </a:prstGeom>
          <a:noFill/>
        </p:spPr>
      </p:pic>
      <p:pic>
        <p:nvPicPr>
          <p:cNvPr id="1030" name="Picture 6" descr="http://www.present.ru/upload/iblock/578/578225188fe3de1b30d458724ef6a3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80954"/>
            <a:ext cx="2436540" cy="2436540"/>
          </a:xfrm>
          <a:prstGeom prst="rect">
            <a:avLst/>
          </a:prstGeom>
          <a:noFill/>
        </p:spPr>
      </p:pic>
      <p:pic>
        <p:nvPicPr>
          <p:cNvPr id="1034" name="Picture 10" descr="https://www.rusvelikaia.ru/upload/iblock/0d2/DSC_6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7072"/>
            <a:ext cx="2492920" cy="2492920"/>
          </a:xfrm>
          <a:prstGeom prst="rect">
            <a:avLst/>
          </a:prstGeom>
          <a:noFill/>
        </p:spPr>
      </p:pic>
      <p:pic>
        <p:nvPicPr>
          <p:cNvPr id="1036" name="Picture 12" descr="https://avatars.mds.yandex.net/get-marketpic/1402605/market_mSDWXrBqYT6L9NDVJq3nrQ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59197"/>
            <a:ext cx="2518570" cy="251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avatars.mds.yandex.net/get-pdb/1209255/7710cb1d-939a-491e-8aea-f17de0357c2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255004"/>
            <a:ext cx="3111643" cy="2333732"/>
          </a:xfrm>
          <a:prstGeom prst="rect">
            <a:avLst/>
          </a:prstGeom>
          <a:noFill/>
        </p:spPr>
      </p:pic>
      <p:pic>
        <p:nvPicPr>
          <p:cNvPr id="21508" name="Picture 4" descr="http://gzhellux.ru/wp-content/uploads/2014/06/shkatulka_suvenir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55004"/>
            <a:ext cx="2668286" cy="2668286"/>
          </a:xfrm>
          <a:prstGeom prst="rect">
            <a:avLst/>
          </a:prstGeom>
          <a:noFill/>
        </p:spPr>
      </p:pic>
      <p:pic>
        <p:nvPicPr>
          <p:cNvPr id="21510" name="Picture 6" descr="https://www.lavka-podarkov.ru/upload/iblock/77a/DSC_0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3829983"/>
            <a:ext cx="3111643" cy="2808312"/>
          </a:xfrm>
          <a:prstGeom prst="rect">
            <a:avLst/>
          </a:prstGeom>
          <a:noFill/>
        </p:spPr>
      </p:pic>
      <p:pic>
        <p:nvPicPr>
          <p:cNvPr id="21514" name="Picture 10" descr="https://souvenir-s.net/image/cache/catalog/data/prods/6/42-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552" y="4003495"/>
            <a:ext cx="2634800" cy="263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https://souvenir-s.net/image/cache/catalog/data/prods/6/24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1175525"/>
            <a:ext cx="2632325" cy="2632325"/>
          </a:xfrm>
          <a:prstGeom prst="rect">
            <a:avLst/>
          </a:prstGeom>
          <a:noFill/>
        </p:spPr>
      </p:pic>
      <p:pic>
        <p:nvPicPr>
          <p:cNvPr id="22534" name="Picture 6" descr="http://russian-gift.com/file/katalog-produktsii/ind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455" y="1175525"/>
            <a:ext cx="2407481" cy="2632325"/>
          </a:xfrm>
          <a:prstGeom prst="rect">
            <a:avLst/>
          </a:prstGeom>
          <a:noFill/>
        </p:spPr>
      </p:pic>
      <p:pic>
        <p:nvPicPr>
          <p:cNvPr id="22536" name="Picture 8" descr="https://imatreshki.ru/d/img_7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1923126" cy="2883247"/>
          </a:xfrm>
          <a:prstGeom prst="rect">
            <a:avLst/>
          </a:prstGeom>
          <a:noFill/>
        </p:spPr>
      </p:pic>
      <p:pic>
        <p:nvPicPr>
          <p:cNvPr id="22538" name="Picture 10" descr="https://i.pinimg.com/736x/0f/0f/71/0f0f71b6e8d96ebe2f0aa531d886020d--matryoshka-doll-bun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857628"/>
            <a:ext cx="1580573" cy="282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Дымковская  роспись</vt:lpstr>
      <vt:lpstr>ДЫМКОВСКАЯ ИГРУШКА</vt:lpstr>
      <vt:lpstr>Назови элементы дымковской росписи</vt:lpstr>
      <vt:lpstr>Отгадай что за игрушка</vt:lpstr>
      <vt:lpstr>Отгадай что за игрушка</vt:lpstr>
      <vt:lpstr>Отгадай, что за игрушка</vt:lpstr>
      <vt:lpstr>Четвертый лишний</vt:lpstr>
      <vt:lpstr>Четвертый лишний</vt:lpstr>
      <vt:lpstr>Четвертый лишний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 роспись.</dc:title>
  <dc:creator>Home</dc:creator>
  <cp:lastModifiedBy>User</cp:lastModifiedBy>
  <cp:revision>14</cp:revision>
  <dcterms:created xsi:type="dcterms:W3CDTF">2019-03-03T16:06:00Z</dcterms:created>
  <dcterms:modified xsi:type="dcterms:W3CDTF">2020-02-07T05:42:23Z</dcterms:modified>
</cp:coreProperties>
</file>