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29" autoAdjust="0"/>
    <p:restoredTop sz="94660"/>
  </p:normalViewPr>
  <p:slideViewPr>
    <p:cSldViewPr snapToGrid="0">
      <p:cViewPr>
        <p:scale>
          <a:sx n="70" d="100"/>
          <a:sy n="70" d="100"/>
        </p:scale>
        <p:origin x="-702" y="-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3041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328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5351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2180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3682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649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5849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7357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6893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6648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1404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BA975-133D-4A59-B6CC-06345AE05106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DCFC3-DB5D-4CCF-9DEF-BC2AF444D62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659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10.jpeg"/><Relationship Id="rId5" Type="http://schemas.openxmlformats.org/officeDocument/2006/relationships/image" Target="../media/image5.png"/><Relationship Id="rId10" Type="http://schemas.openxmlformats.org/officeDocument/2006/relationships/image" Target="../media/image9.jpeg"/><Relationship Id="rId4" Type="http://schemas.microsoft.com/office/2007/relationships/hdphoto" Target="../media/hdphoto1.wdp"/><Relationship Id="rId9" Type="http://schemas.openxmlformats.org/officeDocument/2006/relationships/image" Target="../media/image8.jpeg"/><Relationship Id="rId1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p\Downloads\gen-33.mp3" TargetMode="Externa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p\Downloads\zvuk-placha-cheloveka-iz-skazki-ili-multfilma-19648.mp3" TargetMode="External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лыбающееся лицо 1"/>
          <p:cNvSpPr/>
          <p:nvPr/>
        </p:nvSpPr>
        <p:spPr>
          <a:xfrm>
            <a:off x="8534400" y="4357512"/>
            <a:ext cx="2449689" cy="208844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Начало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02787" y="637396"/>
            <a:ext cx="71451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Игра «Третий лишний»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Рисунок 5" descr="4053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17732" y="1619794"/>
            <a:ext cx="5129686" cy="2184344"/>
          </a:xfrm>
          <a:prstGeom prst="rect">
            <a:avLst/>
          </a:prstGeom>
        </p:spPr>
      </p:pic>
      <p:pic>
        <p:nvPicPr>
          <p:cNvPr id="5121" name="Picture 1" descr="D:\для сайта\122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43090" y="1733265"/>
            <a:ext cx="1677578" cy="2305571"/>
          </a:xfrm>
          <a:prstGeom prst="rect">
            <a:avLst/>
          </a:prstGeom>
          <a:noFill/>
        </p:spPr>
      </p:pic>
      <p:pic>
        <p:nvPicPr>
          <p:cNvPr id="5123" name="Picture 3" descr="https://main-cdn.goods.ru/big2/hlr-system/1606034/100023267948b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0939" y="3802826"/>
            <a:ext cx="1389846" cy="27582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6541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знак завершения 3"/>
          <p:cNvSpPr/>
          <p:nvPr/>
        </p:nvSpPr>
        <p:spPr>
          <a:xfrm>
            <a:off x="203200" y="409221"/>
            <a:ext cx="1433690" cy="1343377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270934" y="2354259"/>
            <a:ext cx="1309511" cy="129063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158045" y="4849019"/>
            <a:ext cx="1422400" cy="137636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естиугольник 6"/>
          <p:cNvSpPr/>
          <p:nvPr/>
        </p:nvSpPr>
        <p:spPr>
          <a:xfrm>
            <a:off x="2280356" y="409221"/>
            <a:ext cx="2246488" cy="17808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 flipH="1">
            <a:off x="5813778" y="409220"/>
            <a:ext cx="1828800" cy="178082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85512" y="496711"/>
            <a:ext cx="1391378" cy="1303257"/>
          </a:xfrm>
          <a:prstGeom prst="rect">
            <a:avLst/>
          </a:prstGeom>
        </p:spPr>
      </p:pic>
      <p:pic>
        <p:nvPicPr>
          <p:cNvPr id="11" name="Рисунок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9317" y="575267"/>
            <a:ext cx="1388534" cy="1388534"/>
          </a:xfrm>
          <a:prstGeom prst="rect">
            <a:avLst/>
          </a:prstGeom>
        </p:spPr>
      </p:pic>
      <p:grpSp>
        <p:nvGrpSpPr>
          <p:cNvPr id="35" name="Группа 34"/>
          <p:cNvGrpSpPr/>
          <p:nvPr/>
        </p:nvGrpSpPr>
        <p:grpSpPr>
          <a:xfrm>
            <a:off x="9047454" y="469416"/>
            <a:ext cx="1388533" cy="1693332"/>
            <a:chOff x="9279466" y="496711"/>
            <a:chExt cx="1388533" cy="1693332"/>
          </a:xfrm>
        </p:grpSpPr>
        <p:sp>
          <p:nvSpPr>
            <p:cNvPr id="9" name="Блок-схема: альтернативный процесс 8"/>
            <p:cNvSpPr/>
            <p:nvPr/>
          </p:nvSpPr>
          <p:spPr>
            <a:xfrm>
              <a:off x="9279466" y="496711"/>
              <a:ext cx="1388533" cy="1693332"/>
            </a:xfrm>
            <a:prstGeom prst="flowChartAlternate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9512236" y="671002"/>
              <a:ext cx="950288" cy="1255887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5803684" y="2808514"/>
            <a:ext cx="1596933" cy="1234440"/>
            <a:chOff x="5803684" y="2808514"/>
            <a:chExt cx="1596933" cy="1234440"/>
          </a:xfrm>
        </p:grpSpPr>
        <p:sp>
          <p:nvSpPr>
            <p:cNvPr id="15" name="Равнобедренный треугольник 14"/>
            <p:cNvSpPr/>
            <p:nvPr/>
          </p:nvSpPr>
          <p:spPr>
            <a:xfrm>
              <a:off x="5839097" y="2808514"/>
              <a:ext cx="1541417" cy="118872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00" name="Picture 4" descr="https://img2.freepng.ru/20180428/trq/kisspng-extended-family-clip-art-5ae4ab5f04b384.6575001515249355190193.jpg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803684" y="2978332"/>
              <a:ext cx="1596933" cy="1064622"/>
            </a:xfrm>
            <a:prstGeom prst="rect">
              <a:avLst/>
            </a:prstGeom>
            <a:noFill/>
          </p:spPr>
        </p:pic>
      </p:grpSp>
      <p:grpSp>
        <p:nvGrpSpPr>
          <p:cNvPr id="30" name="Группа 29"/>
          <p:cNvGrpSpPr/>
          <p:nvPr/>
        </p:nvGrpSpPr>
        <p:grpSpPr>
          <a:xfrm>
            <a:off x="8757573" y="2821578"/>
            <a:ext cx="1724297" cy="1136468"/>
            <a:chOff x="8934994" y="2821578"/>
            <a:chExt cx="1724297" cy="1136468"/>
          </a:xfrm>
        </p:grpSpPr>
        <p:sp>
          <p:nvSpPr>
            <p:cNvPr id="16" name="Равнобедренный треугольник 15"/>
            <p:cNvSpPr/>
            <p:nvPr/>
          </p:nvSpPr>
          <p:spPr>
            <a:xfrm>
              <a:off x="8934994" y="2821578"/>
              <a:ext cx="1724297" cy="1136468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02" name="Picture 6" descr="https://megaboo.ru/upload/009/u948/6/c/uravnoveshennost-rebenka-zavisit-ot-atmosfery-v-seme-picture-no.jpg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9222827" y="3075963"/>
              <a:ext cx="1247900" cy="831933"/>
            </a:xfrm>
            <a:prstGeom prst="rect">
              <a:avLst/>
            </a:prstGeom>
            <a:noFill/>
          </p:spPr>
        </p:pic>
      </p:grpSp>
      <p:grpSp>
        <p:nvGrpSpPr>
          <p:cNvPr id="28" name="Группа 27"/>
          <p:cNvGrpSpPr/>
          <p:nvPr/>
        </p:nvGrpSpPr>
        <p:grpSpPr>
          <a:xfrm>
            <a:off x="2859584" y="2847703"/>
            <a:ext cx="1268279" cy="1188720"/>
            <a:chOff x="2859584" y="2847703"/>
            <a:chExt cx="1268279" cy="1188720"/>
          </a:xfrm>
        </p:grpSpPr>
        <p:sp>
          <p:nvSpPr>
            <p:cNvPr id="14" name="Равнобедренный треугольник 13"/>
            <p:cNvSpPr/>
            <p:nvPr/>
          </p:nvSpPr>
          <p:spPr>
            <a:xfrm>
              <a:off x="2952206" y="2847703"/>
              <a:ext cx="1175657" cy="118872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04" name="Picture 8" descr="https://avatars.mds.yandex.net/get-zen_doc/46847/pub_5d6ebdd346f4ff00af8b342f_5d70151c118d7f00af75be9d/scale_1200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859584" y="3076849"/>
              <a:ext cx="1237370" cy="896062"/>
            </a:xfrm>
            <a:prstGeom prst="rect">
              <a:avLst/>
            </a:prstGeom>
            <a:noFill/>
          </p:spPr>
        </p:pic>
      </p:grpSp>
      <p:grpSp>
        <p:nvGrpSpPr>
          <p:cNvPr id="32" name="Группа 31"/>
          <p:cNvGrpSpPr/>
          <p:nvPr/>
        </p:nvGrpSpPr>
        <p:grpSpPr>
          <a:xfrm>
            <a:off x="5701343" y="4957948"/>
            <a:ext cx="1881051" cy="1188720"/>
            <a:chOff x="5630091" y="5029200"/>
            <a:chExt cx="1881051" cy="1188720"/>
          </a:xfrm>
        </p:grpSpPr>
        <p:sp>
          <p:nvSpPr>
            <p:cNvPr id="18" name="Ромб 17"/>
            <p:cNvSpPr/>
            <p:nvPr/>
          </p:nvSpPr>
          <p:spPr>
            <a:xfrm>
              <a:off x="5630091" y="5029200"/>
              <a:ext cx="1881051" cy="1188720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08" name="Picture 12" descr="https://main-cdn.goods.ru/hlr-system/1633903/100001315256b0.jpg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109616" y="5145205"/>
              <a:ext cx="940115" cy="975815"/>
            </a:xfrm>
            <a:prstGeom prst="rect">
              <a:avLst/>
            </a:prstGeom>
            <a:noFill/>
          </p:spPr>
        </p:pic>
      </p:grpSp>
      <p:grpSp>
        <p:nvGrpSpPr>
          <p:cNvPr id="31" name="Группа 30"/>
          <p:cNvGrpSpPr/>
          <p:nvPr/>
        </p:nvGrpSpPr>
        <p:grpSpPr>
          <a:xfrm>
            <a:off x="2586445" y="4833258"/>
            <a:ext cx="1502229" cy="1371600"/>
            <a:chOff x="2586445" y="4833258"/>
            <a:chExt cx="1502229" cy="1371600"/>
          </a:xfrm>
        </p:grpSpPr>
        <p:sp>
          <p:nvSpPr>
            <p:cNvPr id="17" name="Ромб 16"/>
            <p:cNvSpPr/>
            <p:nvPr/>
          </p:nvSpPr>
          <p:spPr>
            <a:xfrm>
              <a:off x="2586445" y="4833258"/>
              <a:ext cx="1502229" cy="1371600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10" name="Picture 14" descr="https://umitoy.ru/upload/iblock/71b/71bbf670ae6bc806fa0a712f860cb8d4.jpg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91418" y="5069639"/>
              <a:ext cx="1041365" cy="832398"/>
            </a:xfrm>
            <a:prstGeom prst="rect">
              <a:avLst/>
            </a:prstGeom>
            <a:noFill/>
          </p:spPr>
        </p:pic>
      </p:grpSp>
      <p:grpSp>
        <p:nvGrpSpPr>
          <p:cNvPr id="33" name="Группа 32"/>
          <p:cNvGrpSpPr/>
          <p:nvPr/>
        </p:nvGrpSpPr>
        <p:grpSpPr>
          <a:xfrm>
            <a:off x="8964240" y="4937176"/>
            <a:ext cx="1554480" cy="1384662"/>
            <a:chOff x="9196252" y="4950824"/>
            <a:chExt cx="1554480" cy="1384662"/>
          </a:xfrm>
        </p:grpSpPr>
        <p:sp>
          <p:nvSpPr>
            <p:cNvPr id="19" name="Ромб 18"/>
            <p:cNvSpPr/>
            <p:nvPr/>
          </p:nvSpPr>
          <p:spPr>
            <a:xfrm>
              <a:off x="9196252" y="4950824"/>
              <a:ext cx="1554480" cy="1384662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12" name="Picture 16" descr="https://mim-tum.ru/components/com_mim/shop_image/product/71bd32bf3111c3dfc36c477d324ca711.jpg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274628" y="5140592"/>
              <a:ext cx="1248103" cy="936077"/>
            </a:xfrm>
            <a:prstGeom prst="rect">
              <a:avLst/>
            </a:prstGeom>
            <a:noFill/>
          </p:spPr>
        </p:pic>
      </p:grpSp>
      <p:sp>
        <p:nvSpPr>
          <p:cNvPr id="36" name="5-конечная звезда 35">
            <a:hlinkClick r:id="rId14" action="ppaction://hlinksldjump"/>
          </p:cNvPr>
          <p:cNvSpPr/>
          <p:nvPr/>
        </p:nvSpPr>
        <p:spPr>
          <a:xfrm>
            <a:off x="10931857" y="5813946"/>
            <a:ext cx="900752" cy="846161"/>
          </a:xfrm>
          <a:prstGeom prst="star5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39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низ 1">
            <a:hlinkClick r:id="rId3" action="ppaction://hlinksldjump"/>
          </p:cNvPr>
          <p:cNvSpPr/>
          <p:nvPr/>
        </p:nvSpPr>
        <p:spPr>
          <a:xfrm>
            <a:off x="9335911" y="5576711"/>
            <a:ext cx="1930400" cy="812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4" name="AutoShape 2" descr="http://pekines.info/ipb/uploads/monthly_06_2018/post-11109-095526800%201528009024_thumb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://pekines.info/ipb/uploads/monthly_06_2018/post-11109-095526800%201528009024_thumb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gen-3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  <p:pic>
        <p:nvPicPr>
          <p:cNvPr id="3078" name="Picture 6" descr="https://miranimashki.ru/_ph/74/2/46195355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3154" y="773442"/>
            <a:ext cx="5715000" cy="44862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3335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Арка 1">
            <a:hlinkClick r:id="rId3" action="ppaction://hlinksldjump"/>
          </p:cNvPr>
          <p:cNvSpPr/>
          <p:nvPr/>
        </p:nvSpPr>
        <p:spPr>
          <a:xfrm>
            <a:off x="8884356" y="4921956"/>
            <a:ext cx="1569155" cy="2472266"/>
          </a:xfrm>
          <a:prstGeom prst="blockArc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zvuk-placha-cheloveka-iz-skazki-ili-multfilma-1964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  <p:pic>
        <p:nvPicPr>
          <p:cNvPr id="1026" name="Picture 2" descr="https://otvet.imgsmail.ru/download/u_4d10071b1a5c3cf32fd2eb1d0c323251_80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4363" y="855024"/>
            <a:ext cx="6871855" cy="51538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91873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c.vseosvita.ua/000q7e-edc8/011.jpg"/>
          <p:cNvPicPr>
            <a:picLocks noChangeAspect="1" noChangeArrowheads="1"/>
          </p:cNvPicPr>
          <p:nvPr/>
        </p:nvPicPr>
        <p:blipFill>
          <a:blip r:embed="rId2"/>
          <a:srcRect b="368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6</Words>
  <Application>Microsoft Office PowerPoint</Application>
  <PresentationFormat>Произвольный</PresentationFormat>
  <Paragraphs>2</Paragraphs>
  <Slides>5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Пользователь Windows</cp:lastModifiedBy>
  <cp:revision>13</cp:revision>
  <dcterms:created xsi:type="dcterms:W3CDTF">2020-10-13T08:55:39Z</dcterms:created>
  <dcterms:modified xsi:type="dcterms:W3CDTF">2020-11-11T16:22:49Z</dcterms:modified>
</cp:coreProperties>
</file>