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69" r:id="rId6"/>
    <p:sldId id="271" r:id="rId7"/>
    <p:sldId id="274" r:id="rId8"/>
    <p:sldId id="272" r:id="rId9"/>
    <p:sldId id="270" r:id="rId10"/>
    <p:sldId id="273" r:id="rId11"/>
    <p:sldId id="258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3" d="100"/>
          <a:sy n="63" d="100"/>
        </p:scale>
        <p:origin x="78" y="10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2B7EC-78F4-4B93-8ACF-191E975613BF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85F70-AB82-4E17-8FAE-A414F6E9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973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2B7EC-78F4-4B93-8ACF-191E975613BF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85F70-AB82-4E17-8FAE-A414F6E9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31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2B7EC-78F4-4B93-8ACF-191E975613BF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85F70-AB82-4E17-8FAE-A414F6E9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39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2B7EC-78F4-4B93-8ACF-191E975613BF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85F70-AB82-4E17-8FAE-A414F6E9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7577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2B7EC-78F4-4B93-8ACF-191E975613BF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85F70-AB82-4E17-8FAE-A414F6E9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849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2B7EC-78F4-4B93-8ACF-191E975613BF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85F70-AB82-4E17-8FAE-A414F6E9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528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2B7EC-78F4-4B93-8ACF-191E975613BF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85F70-AB82-4E17-8FAE-A414F6E9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61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2B7EC-78F4-4B93-8ACF-191E975613BF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85F70-AB82-4E17-8FAE-A414F6E9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81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2B7EC-78F4-4B93-8ACF-191E975613BF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85F70-AB82-4E17-8FAE-A414F6E9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42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2B7EC-78F4-4B93-8ACF-191E975613BF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85F70-AB82-4E17-8FAE-A414F6E9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938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2B7EC-78F4-4B93-8ACF-191E975613BF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85F70-AB82-4E17-8FAE-A414F6E9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1823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02B7EC-78F4-4B93-8ACF-191E975613BF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85F70-AB82-4E17-8FAE-A414F6E9C4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4488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hdphoto" Target="../media/hdphoto1.wdp"/><Relationship Id="rId7" Type="http://schemas.microsoft.com/office/2007/relationships/hdphoto" Target="../media/hdphoto7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6.wdp"/><Relationship Id="rId10" Type="http://schemas.openxmlformats.org/officeDocument/2006/relationships/image" Target="../media/image11.jpeg"/><Relationship Id="rId4" Type="http://schemas.openxmlformats.org/officeDocument/2006/relationships/image" Target="../media/image8.png"/><Relationship Id="rId9" Type="http://schemas.microsoft.com/office/2007/relationships/hdphoto" Target="../media/hdphoto8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microsoft.com/office/2007/relationships/hdphoto" Target="../media/hdphoto1.wdp"/><Relationship Id="rId7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13.png"/><Relationship Id="rId10" Type="http://schemas.microsoft.com/office/2007/relationships/hdphoto" Target="../media/hdphoto11.wdp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3" Type="http://schemas.microsoft.com/office/2007/relationships/hdphoto" Target="../media/hdphoto1.wdp"/><Relationship Id="rId7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5" Type="http://schemas.openxmlformats.org/officeDocument/2006/relationships/image" Target="../media/image17.png"/><Relationship Id="rId10" Type="http://schemas.microsoft.com/office/2007/relationships/hdphoto" Target="../media/hdphoto14.wdp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6.wdp"/><Relationship Id="rId3" Type="http://schemas.microsoft.com/office/2007/relationships/hdphoto" Target="../media/hdphoto1.wdp"/><Relationship Id="rId7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5.wdp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3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microsoft.com/office/2007/relationships/hdphoto" Target="../media/hdphoto1.wdp"/><Relationship Id="rId7" Type="http://schemas.openxmlformats.org/officeDocument/2006/relationships/image" Target="../media/image2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7.wdp"/><Relationship Id="rId5" Type="http://schemas.openxmlformats.org/officeDocument/2006/relationships/image" Target="../media/image25.png"/><Relationship Id="rId4" Type="http://schemas.openxmlformats.org/officeDocument/2006/relationships/image" Target="../media/image24.jpeg"/><Relationship Id="rId9" Type="http://schemas.microsoft.com/office/2007/relationships/hdphoto" Target="../media/hdphoto18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microsoft.com/office/2007/relationships/hdphoto" Target="../media/hdphoto1.wdp"/><Relationship Id="rId7" Type="http://schemas.microsoft.com/office/2007/relationships/hdphoto" Target="../media/hdphoto19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microsoft.com/office/2007/relationships/hdphoto" Target="../media/hdphoto20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png"/><Relationship Id="rId4" Type="http://schemas.openxmlformats.org/officeDocument/2006/relationships/image" Target="../media/image36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40184" y="342668"/>
            <a:ext cx="368101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Рыбы</a:t>
            </a:r>
            <a:endParaRPr lang="ru-RU" sz="72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0184" y="1825625"/>
            <a:ext cx="10513616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«Четвёртый лишний»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Цель.   Упражнять в умении классифицировать объекты по какому-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либо признаку.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Задачи. Учить детей объяснять какая картинка лишняя и почему.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Развивать умение  логически мыслить.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Развивать зрительное восприятие. 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Пополнять словарный запас.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1174" y="342668"/>
            <a:ext cx="1264926" cy="13210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61261">
            <a:off x="8602883" y="4825021"/>
            <a:ext cx="1264926" cy="13210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09013">
            <a:off x="487674" y="4635499"/>
            <a:ext cx="1264926" cy="1112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90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57400" y="254000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лишний.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535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775" y="2504430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80518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3"/>
          <p:cNvSpPr/>
          <p:nvPr/>
        </p:nvSpPr>
        <p:spPr>
          <a:xfrm>
            <a:off x="10402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80518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48" b="97660" l="439" r="98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942">
            <a:off x="1087914" y="4087168"/>
            <a:ext cx="2635250" cy="1837032"/>
          </a:xfrm>
          <a:prstGeom prst="rect">
            <a:avLst/>
          </a:prstGeom>
        </p:spPr>
      </p:pic>
      <p:pic>
        <p:nvPicPr>
          <p:cNvPr id="20" name="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77" b="100000" l="135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0345">
            <a:off x="985830" y="1205452"/>
            <a:ext cx="2916641" cy="2234792"/>
          </a:xfrm>
          <a:prstGeom prst="rect">
            <a:avLst/>
          </a:prstGeom>
        </p:spPr>
      </p:pic>
      <p:pic>
        <p:nvPicPr>
          <p:cNvPr id="26" name="4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26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250" y="3945235"/>
            <a:ext cx="2692400" cy="2124075"/>
          </a:xfrm>
          <a:prstGeom prst="rect">
            <a:avLst/>
          </a:prstGeom>
        </p:spPr>
      </p:pic>
      <p:pic>
        <p:nvPicPr>
          <p:cNvPr id="25" name="2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788" b="99273" l="1879" r="980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1800" y="1187450"/>
            <a:ext cx="2781300" cy="211772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2057400" y="3367120"/>
            <a:ext cx="131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</a:t>
            </a:r>
            <a:r>
              <a:rPr lang="ru-RU" dirty="0" smtClean="0"/>
              <a:t>кула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8641080" y="3442126"/>
            <a:ext cx="1874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Морской конёк</a:t>
            </a:r>
            <a:endParaRPr lang="ru-RU" dirty="0"/>
          </a:p>
        </p:txBody>
      </p:sp>
      <p:sp>
        <p:nvSpPr>
          <p:cNvPr id="29" name="TextBox 28"/>
          <p:cNvSpPr txBox="1"/>
          <p:nvPr/>
        </p:nvSpPr>
        <p:spPr>
          <a:xfrm>
            <a:off x="1539240" y="6233161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Камбала</a:t>
            </a:r>
            <a:endParaRPr lang="ru-RU" dirty="0"/>
          </a:p>
        </p:txBody>
      </p:sp>
      <p:sp>
        <p:nvSpPr>
          <p:cNvPr id="30" name="TextBox 29"/>
          <p:cNvSpPr txBox="1"/>
          <p:nvPr/>
        </p:nvSpPr>
        <p:spPr>
          <a:xfrm>
            <a:off x="8534400" y="6233161"/>
            <a:ext cx="2254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Сом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705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57400" y="254000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лишний.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535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775" y="2504430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80518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3"/>
          <p:cNvSpPr/>
          <p:nvPr/>
        </p:nvSpPr>
        <p:spPr>
          <a:xfrm>
            <a:off x="10402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80518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5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15058" flipH="1">
            <a:off x="1096979" y="4171259"/>
            <a:ext cx="2635250" cy="1641021"/>
          </a:xfrm>
          <a:prstGeom prst="rect">
            <a:avLst/>
          </a:prstGeom>
        </p:spPr>
      </p:pic>
      <p:pic>
        <p:nvPicPr>
          <p:cNvPr id="20" name="1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57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0345">
            <a:off x="1291182" y="1561209"/>
            <a:ext cx="2332550" cy="1517921"/>
          </a:xfrm>
          <a:prstGeom prst="rect">
            <a:avLst/>
          </a:prstGeom>
        </p:spPr>
      </p:pic>
      <p:pic>
        <p:nvPicPr>
          <p:cNvPr id="26" name="4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700" y="4345711"/>
            <a:ext cx="2692400" cy="1323122"/>
          </a:xfrm>
          <a:prstGeom prst="rect">
            <a:avLst/>
          </a:prstGeom>
        </p:spPr>
      </p:pic>
      <p:pic>
        <p:nvPicPr>
          <p:cNvPr id="25" name="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31835" y="1551967"/>
            <a:ext cx="2221230" cy="146202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46248" y="3452889"/>
            <a:ext cx="1844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Морской окунь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854440" y="3452889"/>
            <a:ext cx="1539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Карась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580120" y="6217920"/>
            <a:ext cx="1935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Ёрш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397501" y="6213817"/>
            <a:ext cx="2119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Щука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08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57400" y="254000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лишний.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535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775" y="2504430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80518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3"/>
          <p:cNvSpPr/>
          <p:nvPr/>
        </p:nvSpPr>
        <p:spPr>
          <a:xfrm>
            <a:off x="10402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80518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942">
            <a:off x="1202578" y="3946224"/>
            <a:ext cx="2457196" cy="1876465"/>
          </a:xfrm>
          <a:prstGeom prst="rect">
            <a:avLst/>
          </a:prstGeom>
        </p:spPr>
      </p:pic>
      <p:pic>
        <p:nvPicPr>
          <p:cNvPr id="20" name="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7723" l="5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0345">
            <a:off x="985830" y="1442387"/>
            <a:ext cx="2916641" cy="1760922"/>
          </a:xfrm>
          <a:prstGeom prst="rect">
            <a:avLst/>
          </a:prstGeom>
        </p:spPr>
      </p:pic>
      <p:pic>
        <p:nvPicPr>
          <p:cNvPr id="26" name="4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758" b="99219" l="391" r="960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250" y="3945235"/>
            <a:ext cx="2692400" cy="2120900"/>
          </a:xfrm>
          <a:prstGeom prst="rect">
            <a:avLst/>
          </a:prstGeom>
        </p:spPr>
      </p:pic>
      <p:pic>
        <p:nvPicPr>
          <p:cNvPr id="25" name="2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146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4032">
            <a:off x="8051800" y="1783289"/>
            <a:ext cx="2781300" cy="107911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52600" y="3427700"/>
            <a:ext cx="1584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Гуппи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503920" y="3427700"/>
            <a:ext cx="2011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Рыба-меч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508760" y="621888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Неон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503920" y="6218880"/>
            <a:ext cx="2011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Золотая рыбка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493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57400" y="254000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лишний.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535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775" y="2504430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80518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3"/>
          <p:cNvSpPr/>
          <p:nvPr/>
        </p:nvSpPr>
        <p:spPr>
          <a:xfrm>
            <a:off x="10402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80518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441" y="3945236"/>
            <a:ext cx="2270760" cy="1877454"/>
          </a:xfrm>
          <a:prstGeom prst="rect">
            <a:avLst/>
          </a:prstGeom>
        </p:spPr>
      </p:pic>
      <p:pic>
        <p:nvPicPr>
          <p:cNvPr id="20" name="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0345">
            <a:off x="1040916" y="1412328"/>
            <a:ext cx="2801604" cy="1809214"/>
          </a:xfrm>
          <a:prstGeom prst="rect">
            <a:avLst/>
          </a:prstGeom>
        </p:spPr>
      </p:pic>
      <p:pic>
        <p:nvPicPr>
          <p:cNvPr id="26" name="4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191" l="29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250" y="4191642"/>
            <a:ext cx="2692400" cy="1628085"/>
          </a:xfrm>
          <a:prstGeom prst="rect">
            <a:avLst/>
          </a:prstGeom>
        </p:spPr>
      </p:pic>
      <p:pic>
        <p:nvPicPr>
          <p:cNvPr id="25" name="2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4032">
            <a:off x="8355156" y="880313"/>
            <a:ext cx="2201567" cy="262339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91640" y="3407566"/>
            <a:ext cx="1813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Скат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640275" y="3440241"/>
            <a:ext cx="1844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Меченосец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519160" y="6312542"/>
            <a:ext cx="2118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Окунь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691640" y="6315724"/>
            <a:ext cx="1965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Водоросли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1817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57400" y="254000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лишний.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535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775" y="2504430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80518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3"/>
          <p:cNvSpPr/>
          <p:nvPr/>
        </p:nvSpPr>
        <p:spPr>
          <a:xfrm>
            <a:off x="10402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80518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85272" y="4304966"/>
            <a:ext cx="2491155" cy="1401438"/>
          </a:xfrm>
          <a:prstGeom prst="rect">
            <a:avLst/>
          </a:prstGeom>
        </p:spPr>
      </p:pic>
      <p:pic>
        <p:nvPicPr>
          <p:cNvPr id="20" name="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694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0345">
            <a:off x="1310959" y="1412328"/>
            <a:ext cx="2261517" cy="1809214"/>
          </a:xfrm>
          <a:prstGeom prst="rect">
            <a:avLst/>
          </a:prstGeom>
        </p:spPr>
      </p:pic>
      <p:pic>
        <p:nvPicPr>
          <p:cNvPr id="26" name="4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14371">
            <a:off x="8388487" y="4126783"/>
            <a:ext cx="2419350" cy="1482361"/>
          </a:xfrm>
          <a:prstGeom prst="rect">
            <a:avLst/>
          </a:prstGeom>
        </p:spPr>
      </p:pic>
      <p:pic>
        <p:nvPicPr>
          <p:cNvPr id="25" name="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5968" flipH="1">
            <a:off x="8443291" y="1506548"/>
            <a:ext cx="1998319" cy="148270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15440" y="3489960"/>
            <a:ext cx="1645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Петушок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524000" y="6309360"/>
            <a:ext cx="2163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Сельдь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653264" y="3467778"/>
            <a:ext cx="15783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Хвост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823960" y="6282386"/>
            <a:ext cx="1746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Карп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09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57400" y="254000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лишний.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535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775" y="2504430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80518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3"/>
          <p:cNvSpPr/>
          <p:nvPr/>
        </p:nvSpPr>
        <p:spPr>
          <a:xfrm>
            <a:off x="10402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80518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64920" y="4112895"/>
            <a:ext cx="2423160" cy="1817370"/>
          </a:xfrm>
          <a:prstGeom prst="rect">
            <a:avLst/>
          </a:prstGeom>
        </p:spPr>
      </p:pic>
      <p:pic>
        <p:nvPicPr>
          <p:cNvPr id="20" name="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20" y="1352550"/>
            <a:ext cx="2423160" cy="1817370"/>
          </a:xfrm>
          <a:prstGeom prst="rect">
            <a:avLst/>
          </a:prstGeom>
        </p:spPr>
      </p:pic>
      <p:pic>
        <p:nvPicPr>
          <p:cNvPr id="26" name="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0558" y="4118989"/>
            <a:ext cx="2407921" cy="1839850"/>
          </a:xfrm>
          <a:prstGeom prst="rect">
            <a:avLst/>
          </a:prstGeom>
        </p:spPr>
      </p:pic>
      <p:pic>
        <p:nvPicPr>
          <p:cNvPr id="25" name="2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90558" y="1352550"/>
            <a:ext cx="2407920" cy="181736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78280" y="3444240"/>
            <a:ext cx="1722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Рыба-молот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580120" y="3489960"/>
            <a:ext cx="1935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Рыба -пила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478280" y="6263640"/>
            <a:ext cx="220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Летучая рыба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458200" y="6263640"/>
            <a:ext cx="2374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Скалярия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049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57400" y="254000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лишний.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535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775" y="2504430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80518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3"/>
          <p:cNvSpPr/>
          <p:nvPr/>
        </p:nvSpPr>
        <p:spPr>
          <a:xfrm>
            <a:off x="10402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80518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122" y="4128652"/>
            <a:ext cx="2175315" cy="1708268"/>
          </a:xfrm>
          <a:prstGeom prst="rect">
            <a:avLst/>
          </a:prstGeom>
        </p:spPr>
      </p:pic>
      <p:pic>
        <p:nvPicPr>
          <p:cNvPr id="20" name="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960" y="1352550"/>
            <a:ext cx="2453639" cy="1777176"/>
          </a:xfrm>
          <a:prstGeom prst="rect">
            <a:avLst/>
          </a:prstGeom>
        </p:spPr>
      </p:pic>
      <p:pic>
        <p:nvPicPr>
          <p:cNvPr id="26" name="4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1091" flipH="1">
            <a:off x="8244841" y="4427062"/>
            <a:ext cx="2407919" cy="1265877"/>
          </a:xfrm>
          <a:prstGeom prst="rect">
            <a:avLst/>
          </a:prstGeom>
        </p:spPr>
      </p:pic>
      <p:pic>
        <p:nvPicPr>
          <p:cNvPr id="25" name="2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961" b="8984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0901" y="1270000"/>
            <a:ext cx="1955800" cy="195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83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57400" y="254000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лишний.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535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775" y="2504430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80518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3"/>
          <p:cNvSpPr/>
          <p:nvPr/>
        </p:nvSpPr>
        <p:spPr>
          <a:xfrm>
            <a:off x="10402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80518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960" y="4023360"/>
            <a:ext cx="2453639" cy="1904999"/>
          </a:xfrm>
          <a:prstGeom prst="rect">
            <a:avLst/>
          </a:prstGeom>
        </p:spPr>
      </p:pic>
      <p:pic>
        <p:nvPicPr>
          <p:cNvPr id="20" name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440" y="1270000"/>
            <a:ext cx="2423159" cy="1955800"/>
          </a:xfrm>
          <a:prstGeom prst="rect">
            <a:avLst/>
          </a:prstGeom>
        </p:spPr>
      </p:pic>
      <p:pic>
        <p:nvPicPr>
          <p:cNvPr id="26" name="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0561" y="4058919"/>
            <a:ext cx="2407920" cy="1839163"/>
          </a:xfrm>
          <a:prstGeom prst="rect">
            <a:avLst/>
          </a:prstGeom>
        </p:spPr>
      </p:pic>
      <p:pic>
        <p:nvPicPr>
          <p:cNvPr id="25" name="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841" y="1270000"/>
            <a:ext cx="2499360" cy="195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54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57400" y="254000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лишний предмет и объясни,  почему он лишний.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535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s://st2.depositphotos.com/7413918/12374/i/450/depositphotos_123742166-stock-photo-kid-boy-with-question-mark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775" y="2504430"/>
            <a:ext cx="2585050" cy="225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8051800" y="1187450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3"/>
          <p:cNvSpPr/>
          <p:nvPr/>
        </p:nvSpPr>
        <p:spPr>
          <a:xfrm>
            <a:off x="10402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8051800" y="3945235"/>
            <a:ext cx="2781300" cy="2120900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64920" y="4084320"/>
            <a:ext cx="2423160" cy="1874519"/>
          </a:xfrm>
          <a:prstGeom prst="rect">
            <a:avLst/>
          </a:prstGeom>
        </p:spPr>
      </p:pic>
      <p:pic>
        <p:nvPicPr>
          <p:cNvPr id="20" name="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20" y="1417320"/>
            <a:ext cx="2423160" cy="1586249"/>
          </a:xfrm>
          <a:prstGeom prst="rect">
            <a:avLst/>
          </a:prstGeom>
        </p:spPr>
      </p:pic>
      <p:pic>
        <p:nvPicPr>
          <p:cNvPr id="26" name="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0560" y="4084320"/>
            <a:ext cx="2407919" cy="1874520"/>
          </a:xfrm>
          <a:prstGeom prst="rect">
            <a:avLst/>
          </a:prstGeom>
        </p:spPr>
      </p:pic>
      <p:pic>
        <p:nvPicPr>
          <p:cNvPr id="25" name="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90560" y="1352550"/>
            <a:ext cx="2225039" cy="181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94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740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1160</TotalTime>
  <Words>169</Words>
  <Application>Microsoft Office PowerPoint</Application>
  <PresentationFormat>Широкоэкранный</PresentationFormat>
  <Paragraphs>41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44</cp:revision>
  <dcterms:created xsi:type="dcterms:W3CDTF">2020-10-31T18:13:07Z</dcterms:created>
  <dcterms:modified xsi:type="dcterms:W3CDTF">2020-11-02T17:17:51Z</dcterms:modified>
</cp:coreProperties>
</file>