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6" r:id="rId10"/>
    <p:sldId id="267" r:id="rId11"/>
    <p:sldId id="262" r:id="rId12"/>
    <p:sldId id="268" r:id="rId13"/>
    <p:sldId id="269" r:id="rId14"/>
    <p:sldId id="26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1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8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8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1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4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B1B0-505A-4306-B3BE-4363F1BF99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259307"/>
            <a:ext cx="11423176" cy="2456597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наш друг»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93576"/>
            <a:ext cx="9144000" cy="266131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l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словесно – логического мышления</a:t>
            </a:r>
          </a:p>
          <a:p>
            <a:pPr marL="457200" indent="-457200" algn="l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с правилами спортивных игр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9717206" y="5554639"/>
            <a:ext cx="1910687" cy="777923"/>
          </a:xfrm>
          <a:prstGeom prst="notched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3884" y="2016409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5660" y="641445"/>
            <a:ext cx="6318913" cy="19379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бадминтон играют воланом?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апля 5">
            <a:hlinkClick r:id="rId2" action="ppaction://hlinksldjump"/>
          </p:cNvPr>
          <p:cNvSpPr/>
          <p:nvPr/>
        </p:nvSpPr>
        <p:spPr>
          <a:xfrm>
            <a:off x="683952" y="4613512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4029927" y="3100885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112991" y="5909482"/>
            <a:ext cx="1473957" cy="7915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hlinkClick r:id="rId5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3" y="1348229"/>
            <a:ext cx="5312229" cy="39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6547" y="2098296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99040" y="259307"/>
            <a:ext cx="6626260" cy="20881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настольный теннис играют через сетку?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апля 2">
            <a:hlinkClick r:id="rId2" action="ppaction://hlinksldjump"/>
          </p:cNvPr>
          <p:cNvSpPr/>
          <p:nvPr/>
        </p:nvSpPr>
        <p:spPr>
          <a:xfrm>
            <a:off x="3657600" y="5067300"/>
            <a:ext cx="2285999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>
            <a:hlinkClick r:id="rId2" action="ppaction://hlinksldjump"/>
          </p:cNvPr>
          <p:cNvSpPr/>
          <p:nvPr/>
        </p:nvSpPr>
        <p:spPr>
          <a:xfrm>
            <a:off x="7391400" y="3657600"/>
            <a:ext cx="2705100" cy="17145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" y="1491016"/>
            <a:ext cx="5203371" cy="3471082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>
            <a:off x="9703558" y="5513697"/>
            <a:ext cx="1965277" cy="859807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4472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1347" y="1675215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245723"/>
            <a:ext cx="4640238" cy="619935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2934267"/>
            <a:ext cx="6469039" cy="2060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олодец !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0263116" y="5459106"/>
            <a:ext cx="1692323" cy="859807"/>
          </a:xfrm>
          <a:prstGeom prst="notched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Финиш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30050"/>
            <a:ext cx="3988655" cy="499350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29200" y="630050"/>
            <a:ext cx="6614160" cy="2781890"/>
          </a:xfrm>
          <a:prstGeom prst="ellipse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футболисту трогать мяч руками?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>
            <a:hlinkClick r:id="rId3" action="ppaction://hlinksldjump"/>
          </p:cNvPr>
          <p:cNvSpPr/>
          <p:nvPr/>
        </p:nvSpPr>
        <p:spPr>
          <a:xfrm>
            <a:off x="4099560" y="4709160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393680" y="5821680"/>
            <a:ext cx="1417320" cy="81991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Дальше</a:t>
            </a:r>
            <a:endParaRPr lang="ru-RU" dirty="0"/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7955280" y="4588604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8561" y="328228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78" y="2139997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134600" y="6019800"/>
            <a:ext cx="1425736" cy="723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hlinkClick r:id="rId3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" y="-27295"/>
            <a:ext cx="6572250" cy="51244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693516" y="95535"/>
            <a:ext cx="5398400" cy="24975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баскетболист вести мяч двумя руками?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апля 7">
            <a:hlinkClick r:id="rId5" action="ppaction://hlinksldjump"/>
          </p:cNvPr>
          <p:cNvSpPr/>
          <p:nvPr/>
        </p:nvSpPr>
        <p:spPr>
          <a:xfrm>
            <a:off x="5474316" y="5295900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>
            <a:hlinkClick r:id="rId6" action="ppaction://hlinksldjump"/>
          </p:cNvPr>
          <p:cNvSpPr/>
          <p:nvPr/>
        </p:nvSpPr>
        <p:spPr>
          <a:xfrm>
            <a:off x="9121936" y="3494395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6547" y="2059674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125" y="491319"/>
            <a:ext cx="6782938" cy="15149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в хоккей вратарь стоит в маске?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апля 4">
            <a:hlinkClick r:id="rId2" action="ppaction://hlinksldjump"/>
          </p:cNvPr>
          <p:cNvSpPr/>
          <p:nvPr/>
        </p:nvSpPr>
        <p:spPr>
          <a:xfrm>
            <a:off x="697598" y="4814316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3541594" y="3366516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134600" y="5732060"/>
            <a:ext cx="1534236" cy="7723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>
                <a:solidFill>
                  <a:prstClr val="white"/>
                </a:solidFill>
                <a:hlinkClick r:id="rId5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1248768"/>
            <a:ext cx="5075200" cy="34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8937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70</Words>
  <Application>Microsoft Office PowerPoint</Application>
  <PresentationFormat>Произвольный</PresentationFormat>
  <Paragraphs>27</Paragraphs>
  <Slides>17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Викторина  «Спорт наш друг»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LENOVO</dc:creator>
  <cp:lastModifiedBy>Матвей Емельянов</cp:lastModifiedBy>
  <cp:revision>33</cp:revision>
  <dcterms:created xsi:type="dcterms:W3CDTF">2020-10-15T10:01:41Z</dcterms:created>
  <dcterms:modified xsi:type="dcterms:W3CDTF">2020-11-10T06:35:09Z</dcterms:modified>
</cp:coreProperties>
</file>