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6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12.11.2020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6.xml"/><Relationship Id="rId5" Type="http://schemas.openxmlformats.org/officeDocument/2006/relationships/slide" Target="slide5.xml"/><Relationship Id="rId4" Type="http://schemas.openxmlformats.org/officeDocument/2006/relationships/slide" Target="slide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Relationship Id="rId9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audio" Target="file:///C:\Users\&#1054;&#1083;&#1077;&#1075;\Desktop\&#1076;&#1083;&#1103;%20&#1080;&#1075;&#1088;&#1099;\&#1076;&#1077;&#1090;&#1089;&#1082;&#1080;&#1081;%20&#1089;&#1072;&#1076;\&#1087;&#1077;&#1089;&#1085;&#1080;\&#1088;&#1077;&#1073;&#1077;&#1085;&#1086;&#1082;%20&#1087;&#1086;&#1077;&#1090;%20&#1087;&#1088;&#1086;%20&#1076;&#1077;&#1090;&#1089;&#1072;&#1076;.mp3" TargetMode="External"/><Relationship Id="rId7" Type="http://schemas.openxmlformats.org/officeDocument/2006/relationships/image" Target="../media/image20.png"/><Relationship Id="rId2" Type="http://schemas.openxmlformats.org/officeDocument/2006/relationships/audio" Target="file:///C:\Users\&#1054;&#1083;&#1077;&#1075;\Desktop\&#1076;&#1083;&#1103;%20&#1080;&#1075;&#1088;&#1099;\&#1076;&#1077;&#1090;&#1089;&#1082;&#1080;&#1081;%20&#1089;&#1072;&#1076;\&#1087;&#1077;&#1089;&#1085;&#1080;\&#1087;&#1088;&#1086;%20&#1080;&#1075;&#1088;&#1091;&#1096;&#1082;&#1080;.mp3" TargetMode="External"/><Relationship Id="rId1" Type="http://schemas.openxmlformats.org/officeDocument/2006/relationships/audio" Target="file:///C:\Users\&#1054;&#1083;&#1077;&#1075;\Desktop\&#1076;&#1083;&#1103;%20&#1080;&#1075;&#1088;&#1099;\&#1076;&#1077;&#1090;&#1089;&#1082;&#1080;&#1081;%20&#1089;&#1072;&#1076;\&#1087;&#1077;&#1089;&#1085;&#1080;\&#1087;&#1077;&#1089;&#1086;&#1095;&#1085;&#1080;&#1094;&#1072;.mp3" TargetMode="External"/><Relationship Id="rId6" Type="http://schemas.openxmlformats.org/officeDocument/2006/relationships/image" Target="../media/image19.png"/><Relationship Id="rId11" Type="http://schemas.openxmlformats.org/officeDocument/2006/relationships/image" Target="../media/image23.jpeg"/><Relationship Id="rId5" Type="http://schemas.openxmlformats.org/officeDocument/2006/relationships/image" Target="../media/image18.png"/><Relationship Id="rId10" Type="http://schemas.openxmlformats.org/officeDocument/2006/relationships/image" Target="../media/image22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587635054_31-p-foni-dlya-detskogo-sada-7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654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23728" y="1700808"/>
            <a:ext cx="4680520" cy="22320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3200" i="1" dirty="0" smtClean="0">
                <a:solidFill>
                  <a:srgbClr val="C00000"/>
                </a:solidFill>
              </a:rPr>
              <a:t>Интерактивный плакат «Здравствуй, </a:t>
            </a:r>
          </a:p>
          <a:p>
            <a:pPr algn="ctr">
              <a:lnSpc>
                <a:spcPct val="150000"/>
              </a:lnSpc>
            </a:pPr>
            <a:r>
              <a:rPr lang="ru-RU" sz="3200" i="1" dirty="0" smtClean="0">
                <a:solidFill>
                  <a:srgbClr val="C00000"/>
                </a:solidFill>
              </a:rPr>
              <a:t>детский сад!»</a:t>
            </a:r>
            <a:endParaRPr lang="ru-RU" sz="3200" i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Группа 7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Рисунок 1" descr="037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3" name="Скругленный прямоугольник 2"/>
            <p:cNvSpPr/>
            <p:nvPr/>
          </p:nvSpPr>
          <p:spPr>
            <a:xfrm>
              <a:off x="827584" y="476672"/>
              <a:ext cx="7560840" cy="4320480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" name="6-конечная звезда 3">
              <a:hlinkClick r:id="rId3" action="ppaction://hlinksldjump"/>
            </p:cNvPr>
            <p:cNvSpPr/>
            <p:nvPr/>
          </p:nvSpPr>
          <p:spPr>
            <a:xfrm>
              <a:off x="539552" y="4869160"/>
              <a:ext cx="1872208" cy="1800200"/>
            </a:xfrm>
            <a:prstGeom prst="star6">
              <a:avLst/>
            </a:prstGeom>
            <a:solidFill>
              <a:srgbClr val="FFFF6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 err="1" smtClean="0">
                  <a:solidFill>
                    <a:srgbClr val="002060"/>
                  </a:solidFill>
                </a:rPr>
                <a:t>Профес</a:t>
              </a:r>
              <a:r>
                <a:rPr lang="ru-RU" sz="2000" dirty="0" smtClean="0">
                  <a:solidFill>
                    <a:srgbClr val="002060"/>
                  </a:solidFill>
                </a:rPr>
                <a:t> -</a:t>
              </a:r>
            </a:p>
            <a:p>
              <a:pPr algn="ctr"/>
              <a:r>
                <a:rPr lang="ru-RU" sz="2000" dirty="0" smtClean="0">
                  <a:solidFill>
                    <a:srgbClr val="002060"/>
                  </a:solidFill>
                </a:rPr>
                <a:t>сии </a:t>
              </a:r>
              <a:endParaRPr lang="ru-RU" sz="2000" dirty="0">
                <a:solidFill>
                  <a:srgbClr val="002060"/>
                </a:solidFill>
              </a:endParaRPr>
            </a:p>
          </p:txBody>
        </p:sp>
        <p:sp>
          <p:nvSpPr>
            <p:cNvPr id="5" name="6-конечная звезда 4"/>
            <p:cNvSpPr/>
            <p:nvPr/>
          </p:nvSpPr>
          <p:spPr>
            <a:xfrm>
              <a:off x="2627784" y="4869160"/>
              <a:ext cx="1800200" cy="1800200"/>
            </a:xfrm>
            <a:prstGeom prst="star6">
              <a:avLst/>
            </a:prstGeom>
            <a:solidFill>
              <a:srgbClr val="FFFF6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 smtClean="0">
                  <a:solidFill>
                    <a:srgbClr val="002060"/>
                  </a:solidFill>
                  <a:hlinkClick r:id="rId4" action="ppaction://hlinksldjump"/>
                </a:rPr>
                <a:t>Уроки</a:t>
              </a:r>
              <a:r>
                <a:rPr lang="ru-RU" sz="2000" dirty="0" smtClean="0">
                  <a:solidFill>
                    <a:srgbClr val="002060"/>
                  </a:solidFill>
                </a:rPr>
                <a:t> </a:t>
              </a:r>
              <a:r>
                <a:rPr lang="ru-RU" sz="2000" dirty="0" err="1" smtClean="0">
                  <a:solidFill>
                    <a:srgbClr val="002060"/>
                  </a:solidFill>
                </a:rPr>
                <a:t>вежли</a:t>
              </a:r>
              <a:r>
                <a:rPr lang="ru-RU" sz="2000" dirty="0" smtClean="0">
                  <a:solidFill>
                    <a:srgbClr val="002060"/>
                  </a:solidFill>
                </a:rPr>
                <a:t> -</a:t>
              </a:r>
              <a:r>
                <a:rPr lang="ru-RU" sz="2000" dirty="0" err="1" smtClean="0">
                  <a:solidFill>
                    <a:srgbClr val="002060"/>
                  </a:solidFill>
                </a:rPr>
                <a:t>вости</a:t>
              </a:r>
              <a:endParaRPr lang="ru-RU" sz="2000" dirty="0">
                <a:solidFill>
                  <a:srgbClr val="002060"/>
                </a:solidFill>
              </a:endParaRPr>
            </a:p>
          </p:txBody>
        </p:sp>
        <p:sp>
          <p:nvSpPr>
            <p:cNvPr id="6" name="6-конечная звезда 5"/>
            <p:cNvSpPr/>
            <p:nvPr/>
          </p:nvSpPr>
          <p:spPr>
            <a:xfrm>
              <a:off x="4716016" y="4869160"/>
              <a:ext cx="1872208" cy="1800200"/>
            </a:xfrm>
            <a:prstGeom prst="star6">
              <a:avLst/>
            </a:prstGeom>
            <a:solidFill>
              <a:srgbClr val="FFFF6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 smtClean="0">
                  <a:solidFill>
                    <a:srgbClr val="002060"/>
                  </a:solidFill>
                  <a:hlinkClick r:id="rId5" action="ppaction://hlinksldjump"/>
                </a:rPr>
                <a:t>Что</a:t>
              </a:r>
              <a:r>
                <a:rPr lang="ru-RU" sz="2000" dirty="0" smtClean="0">
                  <a:solidFill>
                    <a:srgbClr val="002060"/>
                  </a:solidFill>
                </a:rPr>
                <a:t> нельзя? </a:t>
              </a:r>
              <a:endParaRPr lang="ru-RU" sz="2000" dirty="0">
                <a:solidFill>
                  <a:srgbClr val="002060"/>
                </a:solidFill>
              </a:endParaRPr>
            </a:p>
          </p:txBody>
        </p:sp>
        <p:sp>
          <p:nvSpPr>
            <p:cNvPr id="7" name="6-конечная звезда 6"/>
            <p:cNvSpPr/>
            <p:nvPr/>
          </p:nvSpPr>
          <p:spPr>
            <a:xfrm>
              <a:off x="6732240" y="4869160"/>
              <a:ext cx="1728192" cy="1800200"/>
            </a:xfrm>
            <a:prstGeom prst="star6">
              <a:avLst/>
            </a:prstGeom>
            <a:solidFill>
              <a:srgbClr val="FFFF6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rgbClr val="002060"/>
                  </a:solidFill>
                </a:rPr>
                <a:t>Песни </a:t>
              </a:r>
              <a:r>
                <a:rPr lang="ru-RU" dirty="0" smtClean="0">
                  <a:solidFill>
                    <a:srgbClr val="002060"/>
                  </a:solidFill>
                  <a:hlinkClick r:id="rId6" action="ppaction://hlinksldjump"/>
                </a:rPr>
                <a:t>про</a:t>
              </a:r>
              <a:r>
                <a:rPr lang="ru-RU" dirty="0" smtClean="0">
                  <a:solidFill>
                    <a:srgbClr val="002060"/>
                  </a:solidFill>
                </a:rPr>
                <a:t> детский сад</a:t>
              </a:r>
              <a:endParaRPr lang="ru-RU" dirty="0">
                <a:solidFill>
                  <a:srgbClr val="002060"/>
                </a:solidFill>
              </a:endParaRPr>
            </a:p>
          </p:txBody>
        </p:sp>
      </p:grpSp>
      <p:pic>
        <p:nvPicPr>
          <p:cNvPr id="9" name="Рисунок 8" descr="mRZ6yEGrYtc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99592" y="548681"/>
            <a:ext cx="7416824" cy="4176464"/>
          </a:xfrm>
          <a:prstGeom prst="round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" name="Рисунок 2" descr="037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4" name="Скругленный прямоугольник 3"/>
            <p:cNvSpPr/>
            <p:nvPr/>
          </p:nvSpPr>
          <p:spPr>
            <a:xfrm>
              <a:off x="827584" y="476672"/>
              <a:ext cx="7560840" cy="4320480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6-конечная звезда 4"/>
            <p:cNvSpPr/>
            <p:nvPr/>
          </p:nvSpPr>
          <p:spPr>
            <a:xfrm>
              <a:off x="539552" y="4869160"/>
              <a:ext cx="1872208" cy="1800200"/>
            </a:xfrm>
            <a:prstGeom prst="star6">
              <a:avLst/>
            </a:prstGeom>
            <a:solidFill>
              <a:srgbClr val="FFFF6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 err="1" smtClean="0">
                  <a:solidFill>
                    <a:srgbClr val="002060"/>
                  </a:solidFill>
                </a:rPr>
                <a:t>Профес</a:t>
              </a:r>
              <a:r>
                <a:rPr lang="ru-RU" sz="2000" dirty="0" smtClean="0">
                  <a:solidFill>
                    <a:srgbClr val="002060"/>
                  </a:solidFill>
                </a:rPr>
                <a:t> -</a:t>
              </a:r>
            </a:p>
            <a:p>
              <a:pPr algn="ctr"/>
              <a:r>
                <a:rPr lang="ru-RU" sz="2000" dirty="0" smtClean="0">
                  <a:solidFill>
                    <a:srgbClr val="002060"/>
                  </a:solidFill>
                </a:rPr>
                <a:t>сии </a:t>
              </a:r>
              <a:endParaRPr lang="ru-RU" sz="2000" dirty="0">
                <a:solidFill>
                  <a:srgbClr val="002060"/>
                </a:solidFill>
              </a:endParaRPr>
            </a:p>
          </p:txBody>
        </p:sp>
        <p:sp>
          <p:nvSpPr>
            <p:cNvPr id="6" name="6-конечная звезда 5"/>
            <p:cNvSpPr/>
            <p:nvPr/>
          </p:nvSpPr>
          <p:spPr>
            <a:xfrm>
              <a:off x="2627784" y="4869160"/>
              <a:ext cx="1800200" cy="1800200"/>
            </a:xfrm>
            <a:prstGeom prst="star6">
              <a:avLst/>
            </a:prstGeom>
            <a:solidFill>
              <a:srgbClr val="FFFF6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 smtClean="0">
                  <a:solidFill>
                    <a:srgbClr val="002060"/>
                  </a:solidFill>
                </a:rPr>
                <a:t>Уроки </a:t>
              </a:r>
              <a:r>
                <a:rPr lang="ru-RU" sz="2000" dirty="0" err="1" smtClean="0">
                  <a:solidFill>
                    <a:srgbClr val="002060"/>
                  </a:solidFill>
                </a:rPr>
                <a:t>вежли</a:t>
              </a:r>
              <a:r>
                <a:rPr lang="ru-RU" sz="2000" dirty="0" smtClean="0">
                  <a:solidFill>
                    <a:srgbClr val="002060"/>
                  </a:solidFill>
                </a:rPr>
                <a:t> -</a:t>
              </a:r>
              <a:r>
                <a:rPr lang="ru-RU" sz="2000" dirty="0" err="1" smtClean="0">
                  <a:solidFill>
                    <a:srgbClr val="002060"/>
                  </a:solidFill>
                </a:rPr>
                <a:t>вости</a:t>
              </a:r>
              <a:endParaRPr lang="ru-RU" sz="2000" dirty="0">
                <a:solidFill>
                  <a:srgbClr val="002060"/>
                </a:solidFill>
              </a:endParaRPr>
            </a:p>
          </p:txBody>
        </p:sp>
        <p:sp>
          <p:nvSpPr>
            <p:cNvPr id="7" name="6-конечная звезда 6"/>
            <p:cNvSpPr/>
            <p:nvPr/>
          </p:nvSpPr>
          <p:spPr>
            <a:xfrm>
              <a:off x="4716016" y="4869160"/>
              <a:ext cx="1872208" cy="1800200"/>
            </a:xfrm>
            <a:prstGeom prst="star6">
              <a:avLst/>
            </a:prstGeom>
            <a:solidFill>
              <a:srgbClr val="FFFF6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 smtClean="0">
                  <a:solidFill>
                    <a:srgbClr val="002060"/>
                  </a:solidFill>
                </a:rPr>
                <a:t>Что нельзя? </a:t>
              </a:r>
              <a:endParaRPr lang="ru-RU" sz="2000" dirty="0">
                <a:solidFill>
                  <a:srgbClr val="002060"/>
                </a:solidFill>
              </a:endParaRPr>
            </a:p>
          </p:txBody>
        </p:sp>
        <p:sp>
          <p:nvSpPr>
            <p:cNvPr id="8" name="6-конечная звезда 7"/>
            <p:cNvSpPr/>
            <p:nvPr/>
          </p:nvSpPr>
          <p:spPr>
            <a:xfrm>
              <a:off x="6732240" y="4869160"/>
              <a:ext cx="1728192" cy="1800200"/>
            </a:xfrm>
            <a:prstGeom prst="star6">
              <a:avLst/>
            </a:prstGeom>
            <a:solidFill>
              <a:srgbClr val="FFFF6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rgbClr val="002060"/>
                  </a:solidFill>
                </a:rPr>
                <a:t>Песни про детский сад</a:t>
              </a:r>
              <a:endParaRPr lang="ru-RU" dirty="0">
                <a:solidFill>
                  <a:srgbClr val="002060"/>
                </a:solidFill>
              </a:endParaRPr>
            </a:p>
          </p:txBody>
        </p:sp>
      </p:grpSp>
      <p:pic>
        <p:nvPicPr>
          <p:cNvPr id="10" name="Рисунок 9" descr="hello_html_m101afb0f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8064" y="764704"/>
            <a:ext cx="1293169" cy="1844824"/>
          </a:xfrm>
          <a:prstGeom prst="rect">
            <a:avLst/>
          </a:prstGeom>
        </p:spPr>
      </p:pic>
      <p:pic>
        <p:nvPicPr>
          <p:cNvPr id="11" name="Рисунок 10" descr="058be561ca8acbc4d82fa235af99bbc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6876256" y="1628800"/>
            <a:ext cx="1369607" cy="1916832"/>
          </a:xfrm>
          <a:prstGeom prst="rect">
            <a:avLst/>
          </a:prstGeom>
        </p:spPr>
      </p:pic>
      <p:pic>
        <p:nvPicPr>
          <p:cNvPr id="12" name="Рисунок 11" descr="img_5710add85dfc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87824" y="764704"/>
            <a:ext cx="1248827" cy="1783552"/>
          </a:xfrm>
          <a:prstGeom prst="rect">
            <a:avLst/>
          </a:prstGeom>
        </p:spPr>
      </p:pic>
      <p:pic>
        <p:nvPicPr>
          <p:cNvPr id="13" name="Рисунок 12" descr="img_5710aedfc7e9e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403648" y="1628800"/>
            <a:ext cx="1080120" cy="1543590"/>
          </a:xfrm>
          <a:prstGeom prst="rect">
            <a:avLst/>
          </a:prstGeom>
        </p:spPr>
      </p:pic>
      <p:pic>
        <p:nvPicPr>
          <p:cNvPr id="14" name="Рисунок 13" descr="гимнастика-ягнится-учитель-5715088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788024" y="2931875"/>
            <a:ext cx="1609915" cy="1454961"/>
          </a:xfrm>
          <a:prstGeom prst="rect">
            <a:avLst/>
          </a:prstGeom>
        </p:spPr>
      </p:pic>
      <p:pic>
        <p:nvPicPr>
          <p:cNvPr id="15" name="Рисунок 14" descr="и-юстрация-шаржа-омохозяйки-60364052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771800" y="2941145"/>
            <a:ext cx="1368152" cy="1522068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" name="Рисунок 2" descr="037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4" name="Скругленный прямоугольник 3"/>
            <p:cNvSpPr/>
            <p:nvPr/>
          </p:nvSpPr>
          <p:spPr>
            <a:xfrm>
              <a:off x="827584" y="476672"/>
              <a:ext cx="7560840" cy="4320480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6-конечная звезда 4"/>
            <p:cNvSpPr/>
            <p:nvPr/>
          </p:nvSpPr>
          <p:spPr>
            <a:xfrm>
              <a:off x="539552" y="4869160"/>
              <a:ext cx="1872208" cy="1800200"/>
            </a:xfrm>
            <a:prstGeom prst="star6">
              <a:avLst/>
            </a:prstGeom>
            <a:solidFill>
              <a:srgbClr val="FFFF6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 err="1" smtClean="0">
                  <a:solidFill>
                    <a:srgbClr val="002060"/>
                  </a:solidFill>
                </a:rPr>
                <a:t>Профес</a:t>
              </a:r>
              <a:r>
                <a:rPr lang="ru-RU" sz="2000" dirty="0" smtClean="0">
                  <a:solidFill>
                    <a:srgbClr val="002060"/>
                  </a:solidFill>
                </a:rPr>
                <a:t> -</a:t>
              </a:r>
            </a:p>
            <a:p>
              <a:pPr algn="ctr"/>
              <a:r>
                <a:rPr lang="ru-RU" sz="2000" dirty="0" smtClean="0">
                  <a:solidFill>
                    <a:srgbClr val="002060"/>
                  </a:solidFill>
                </a:rPr>
                <a:t>сии </a:t>
              </a:r>
              <a:endParaRPr lang="ru-RU" sz="2000" dirty="0">
                <a:solidFill>
                  <a:srgbClr val="002060"/>
                </a:solidFill>
              </a:endParaRPr>
            </a:p>
          </p:txBody>
        </p:sp>
        <p:sp>
          <p:nvSpPr>
            <p:cNvPr id="6" name="6-конечная звезда 5"/>
            <p:cNvSpPr/>
            <p:nvPr/>
          </p:nvSpPr>
          <p:spPr>
            <a:xfrm>
              <a:off x="2627784" y="4869160"/>
              <a:ext cx="1800200" cy="1800200"/>
            </a:xfrm>
            <a:prstGeom prst="star6">
              <a:avLst/>
            </a:prstGeom>
            <a:solidFill>
              <a:srgbClr val="FFFF6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 smtClean="0">
                  <a:solidFill>
                    <a:srgbClr val="002060"/>
                  </a:solidFill>
                </a:rPr>
                <a:t>Уроки </a:t>
              </a:r>
              <a:r>
                <a:rPr lang="ru-RU" sz="2000" dirty="0" err="1" smtClean="0">
                  <a:solidFill>
                    <a:srgbClr val="002060"/>
                  </a:solidFill>
                </a:rPr>
                <a:t>вежли</a:t>
              </a:r>
              <a:r>
                <a:rPr lang="ru-RU" sz="2000" dirty="0" smtClean="0">
                  <a:solidFill>
                    <a:srgbClr val="002060"/>
                  </a:solidFill>
                </a:rPr>
                <a:t> -</a:t>
              </a:r>
              <a:r>
                <a:rPr lang="ru-RU" sz="2000" dirty="0" err="1" smtClean="0">
                  <a:solidFill>
                    <a:srgbClr val="002060"/>
                  </a:solidFill>
                </a:rPr>
                <a:t>вости</a:t>
              </a:r>
              <a:endParaRPr lang="ru-RU" sz="2000" dirty="0">
                <a:solidFill>
                  <a:srgbClr val="002060"/>
                </a:solidFill>
              </a:endParaRPr>
            </a:p>
          </p:txBody>
        </p:sp>
        <p:sp>
          <p:nvSpPr>
            <p:cNvPr id="7" name="6-конечная звезда 6"/>
            <p:cNvSpPr/>
            <p:nvPr/>
          </p:nvSpPr>
          <p:spPr>
            <a:xfrm>
              <a:off x="4716016" y="4869160"/>
              <a:ext cx="1872208" cy="1800200"/>
            </a:xfrm>
            <a:prstGeom prst="star6">
              <a:avLst/>
            </a:prstGeom>
            <a:solidFill>
              <a:srgbClr val="FFFF6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 smtClean="0">
                  <a:solidFill>
                    <a:srgbClr val="002060"/>
                  </a:solidFill>
                </a:rPr>
                <a:t>Что нельзя? </a:t>
              </a:r>
              <a:endParaRPr lang="ru-RU" sz="2000" dirty="0">
                <a:solidFill>
                  <a:srgbClr val="002060"/>
                </a:solidFill>
              </a:endParaRPr>
            </a:p>
          </p:txBody>
        </p:sp>
        <p:sp>
          <p:nvSpPr>
            <p:cNvPr id="8" name="6-конечная звезда 7"/>
            <p:cNvSpPr/>
            <p:nvPr/>
          </p:nvSpPr>
          <p:spPr>
            <a:xfrm>
              <a:off x="6732240" y="4869160"/>
              <a:ext cx="1728192" cy="1800200"/>
            </a:xfrm>
            <a:prstGeom prst="star6">
              <a:avLst/>
            </a:prstGeom>
            <a:solidFill>
              <a:srgbClr val="FFFF6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rgbClr val="002060"/>
                  </a:solidFill>
                </a:rPr>
                <a:t>Песни про детский сад</a:t>
              </a:r>
              <a:endParaRPr lang="ru-RU" dirty="0">
                <a:solidFill>
                  <a:srgbClr val="002060"/>
                </a:solidFill>
              </a:endParaRPr>
            </a:p>
          </p:txBody>
        </p:sp>
      </p:grpSp>
      <p:pic>
        <p:nvPicPr>
          <p:cNvPr id="9" name="Рисунок 8" descr="50824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E0E9E6"/>
              </a:clrFrom>
              <a:clrTo>
                <a:srgbClr val="E0E9E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763688" y="476672"/>
            <a:ext cx="5904656" cy="451820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" name="Рисунок 2" descr="037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4" name="Скругленный прямоугольник 3"/>
            <p:cNvSpPr/>
            <p:nvPr/>
          </p:nvSpPr>
          <p:spPr>
            <a:xfrm>
              <a:off x="827584" y="476672"/>
              <a:ext cx="7560840" cy="4320480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6-конечная звезда 4"/>
            <p:cNvSpPr/>
            <p:nvPr/>
          </p:nvSpPr>
          <p:spPr>
            <a:xfrm>
              <a:off x="539552" y="4869160"/>
              <a:ext cx="1872208" cy="1800200"/>
            </a:xfrm>
            <a:prstGeom prst="star6">
              <a:avLst/>
            </a:prstGeom>
            <a:solidFill>
              <a:srgbClr val="FFFF6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 err="1" smtClean="0">
                  <a:solidFill>
                    <a:srgbClr val="002060"/>
                  </a:solidFill>
                </a:rPr>
                <a:t>Профес</a:t>
              </a:r>
              <a:r>
                <a:rPr lang="ru-RU" sz="2000" dirty="0" smtClean="0">
                  <a:solidFill>
                    <a:srgbClr val="002060"/>
                  </a:solidFill>
                </a:rPr>
                <a:t> -</a:t>
              </a:r>
            </a:p>
            <a:p>
              <a:pPr algn="ctr"/>
              <a:r>
                <a:rPr lang="ru-RU" sz="2000" dirty="0" smtClean="0">
                  <a:solidFill>
                    <a:srgbClr val="002060"/>
                  </a:solidFill>
                </a:rPr>
                <a:t>сии </a:t>
              </a:r>
              <a:endParaRPr lang="ru-RU" sz="2000" dirty="0">
                <a:solidFill>
                  <a:srgbClr val="002060"/>
                </a:solidFill>
              </a:endParaRPr>
            </a:p>
          </p:txBody>
        </p:sp>
        <p:sp>
          <p:nvSpPr>
            <p:cNvPr id="6" name="6-конечная звезда 5"/>
            <p:cNvSpPr/>
            <p:nvPr/>
          </p:nvSpPr>
          <p:spPr>
            <a:xfrm>
              <a:off x="2627784" y="4869160"/>
              <a:ext cx="1800200" cy="1800200"/>
            </a:xfrm>
            <a:prstGeom prst="star6">
              <a:avLst/>
            </a:prstGeom>
            <a:solidFill>
              <a:srgbClr val="FFFF6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 smtClean="0">
                  <a:solidFill>
                    <a:srgbClr val="002060"/>
                  </a:solidFill>
                </a:rPr>
                <a:t>Уроки </a:t>
              </a:r>
              <a:r>
                <a:rPr lang="ru-RU" sz="2000" dirty="0" err="1" smtClean="0">
                  <a:solidFill>
                    <a:srgbClr val="002060"/>
                  </a:solidFill>
                </a:rPr>
                <a:t>вежли</a:t>
              </a:r>
              <a:r>
                <a:rPr lang="ru-RU" sz="2000" dirty="0" smtClean="0">
                  <a:solidFill>
                    <a:srgbClr val="002060"/>
                  </a:solidFill>
                </a:rPr>
                <a:t> -</a:t>
              </a:r>
              <a:r>
                <a:rPr lang="ru-RU" sz="2000" dirty="0" err="1" smtClean="0">
                  <a:solidFill>
                    <a:srgbClr val="002060"/>
                  </a:solidFill>
                </a:rPr>
                <a:t>вости</a:t>
              </a:r>
              <a:endParaRPr lang="ru-RU" sz="2000" dirty="0">
                <a:solidFill>
                  <a:srgbClr val="002060"/>
                </a:solidFill>
              </a:endParaRPr>
            </a:p>
          </p:txBody>
        </p:sp>
        <p:sp>
          <p:nvSpPr>
            <p:cNvPr id="7" name="6-конечная звезда 6"/>
            <p:cNvSpPr/>
            <p:nvPr/>
          </p:nvSpPr>
          <p:spPr>
            <a:xfrm>
              <a:off x="4716016" y="4869160"/>
              <a:ext cx="1872208" cy="1800200"/>
            </a:xfrm>
            <a:prstGeom prst="star6">
              <a:avLst/>
            </a:prstGeom>
            <a:solidFill>
              <a:srgbClr val="FFFF6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 smtClean="0">
                  <a:solidFill>
                    <a:srgbClr val="002060"/>
                  </a:solidFill>
                </a:rPr>
                <a:t>Что нельзя? </a:t>
              </a:r>
              <a:endParaRPr lang="ru-RU" sz="2000" dirty="0">
                <a:solidFill>
                  <a:srgbClr val="002060"/>
                </a:solidFill>
              </a:endParaRPr>
            </a:p>
          </p:txBody>
        </p:sp>
        <p:sp>
          <p:nvSpPr>
            <p:cNvPr id="8" name="6-конечная звезда 7"/>
            <p:cNvSpPr/>
            <p:nvPr/>
          </p:nvSpPr>
          <p:spPr>
            <a:xfrm>
              <a:off x="6732240" y="4869160"/>
              <a:ext cx="1728192" cy="1800200"/>
            </a:xfrm>
            <a:prstGeom prst="star6">
              <a:avLst/>
            </a:prstGeom>
            <a:solidFill>
              <a:srgbClr val="FFFF6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rgbClr val="002060"/>
                  </a:solidFill>
                </a:rPr>
                <a:t>Песни про детский сад</a:t>
              </a:r>
              <a:endParaRPr lang="ru-RU" dirty="0">
                <a:solidFill>
                  <a:srgbClr val="002060"/>
                </a:solidFill>
              </a:endParaRPr>
            </a:p>
          </p:txBody>
        </p:sp>
      </p:grpSp>
      <p:pic>
        <p:nvPicPr>
          <p:cNvPr id="9" name="Рисунок 8" descr="e7cd7dc721067168904eb8b3037bb953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CFAFB"/>
              </a:clrFrom>
              <a:clrTo>
                <a:srgbClr val="FCFAFB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300192" y="2420888"/>
            <a:ext cx="1412776" cy="1412776"/>
          </a:xfrm>
          <a:prstGeom prst="rect">
            <a:avLst/>
          </a:prstGeom>
        </p:spPr>
      </p:pic>
      <p:pic>
        <p:nvPicPr>
          <p:cNvPr id="10" name="Рисунок 9" descr="bdb99bbb494aaa8ff9671d55c09b5771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763688" y="692696"/>
            <a:ext cx="1440160" cy="1440160"/>
          </a:xfrm>
          <a:prstGeom prst="rect">
            <a:avLst/>
          </a:prstGeom>
        </p:spPr>
      </p:pic>
      <p:pic>
        <p:nvPicPr>
          <p:cNvPr id="11" name="Рисунок 10" descr="7b8ce7ebb1f02fbbd22adad38d551001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796136" y="620688"/>
            <a:ext cx="1512168" cy="1512168"/>
          </a:xfrm>
          <a:prstGeom prst="rect">
            <a:avLst/>
          </a:prstGeom>
        </p:spPr>
      </p:pic>
      <p:pic>
        <p:nvPicPr>
          <p:cNvPr id="12" name="Рисунок 11" descr="6f24bfc342a9a3c2c9c69aedee54d103.jpg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259632" y="2348880"/>
            <a:ext cx="1484784" cy="1484784"/>
          </a:xfrm>
          <a:prstGeom prst="rect">
            <a:avLst/>
          </a:prstGeom>
        </p:spPr>
      </p:pic>
      <p:pic>
        <p:nvPicPr>
          <p:cNvPr id="13" name="Рисунок 12" descr="5a8be2c0e320515c3fe5f37bda8eba48.jp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771800" y="3212976"/>
            <a:ext cx="1440160" cy="1440160"/>
          </a:xfrm>
          <a:prstGeom prst="rect">
            <a:avLst/>
          </a:prstGeom>
        </p:spPr>
      </p:pic>
      <p:pic>
        <p:nvPicPr>
          <p:cNvPr id="14" name="Рисунок 13" descr="4dcb210675246b1c31e81d9db38e56c1.jp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88024" y="3212976"/>
            <a:ext cx="1484784" cy="1484784"/>
          </a:xfrm>
          <a:prstGeom prst="rect">
            <a:avLst/>
          </a:prstGeom>
        </p:spPr>
      </p:pic>
      <p:pic>
        <p:nvPicPr>
          <p:cNvPr id="15" name="Рисунок 14" descr="img33.jpg"/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3FCE1"/>
              </a:clrFrom>
              <a:clrTo>
                <a:srgbClr val="F3FCE1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347864" y="1340768"/>
            <a:ext cx="2448272" cy="1377153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песочница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6300192" y="1124744"/>
            <a:ext cx="1080120" cy="1080120"/>
          </a:xfrm>
          <a:prstGeom prst="rect">
            <a:avLst/>
          </a:prstGeom>
        </p:spPr>
      </p:pic>
      <p:pic>
        <p:nvPicPr>
          <p:cNvPr id="12" name="про игрушки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6" cstate="print"/>
          <a:stretch>
            <a:fillRect/>
          </a:stretch>
        </p:blipFill>
        <p:spPr>
          <a:xfrm>
            <a:off x="4139952" y="3068960"/>
            <a:ext cx="800472" cy="800472"/>
          </a:xfrm>
          <a:prstGeom prst="rect">
            <a:avLst/>
          </a:prstGeom>
        </p:spPr>
      </p:pic>
      <p:pic>
        <p:nvPicPr>
          <p:cNvPr id="11" name="ребенок поет про детсад.mp3">
            <a:hlinkClick r:id="" action="ppaction://media"/>
          </p:cNvPr>
          <p:cNvPicPr>
            <a:picLocks noRot="1" noChangeAspect="1"/>
          </p:cNvPicPr>
          <p:nvPr>
            <a:audioFile r:link="rId3"/>
          </p:nvPr>
        </p:nvPicPr>
        <p:blipFill>
          <a:blip r:embed="rId7" cstate="print"/>
          <a:stretch>
            <a:fillRect/>
          </a:stretch>
        </p:blipFill>
        <p:spPr>
          <a:xfrm>
            <a:off x="2339752" y="1052736"/>
            <a:ext cx="1008112" cy="1008112"/>
          </a:xfrm>
          <a:prstGeom prst="rect">
            <a:avLst/>
          </a:prstGeom>
        </p:spPr>
      </p:pic>
      <p:grpSp>
        <p:nvGrpSpPr>
          <p:cNvPr id="2" name="Группа 1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" name="Рисунок 2" descr="037.jp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4" name="Скругленный прямоугольник 3"/>
            <p:cNvSpPr/>
            <p:nvPr/>
          </p:nvSpPr>
          <p:spPr>
            <a:xfrm>
              <a:off x="827584" y="476672"/>
              <a:ext cx="7560840" cy="4320480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6-конечная звезда 4"/>
            <p:cNvSpPr/>
            <p:nvPr/>
          </p:nvSpPr>
          <p:spPr>
            <a:xfrm>
              <a:off x="539552" y="4869160"/>
              <a:ext cx="1872208" cy="1800200"/>
            </a:xfrm>
            <a:prstGeom prst="star6">
              <a:avLst/>
            </a:prstGeom>
            <a:solidFill>
              <a:srgbClr val="FFFF6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 err="1" smtClean="0">
                  <a:solidFill>
                    <a:srgbClr val="002060"/>
                  </a:solidFill>
                </a:rPr>
                <a:t>Профес</a:t>
              </a:r>
              <a:r>
                <a:rPr lang="ru-RU" sz="2000" dirty="0" smtClean="0">
                  <a:solidFill>
                    <a:srgbClr val="002060"/>
                  </a:solidFill>
                </a:rPr>
                <a:t> -</a:t>
              </a:r>
            </a:p>
            <a:p>
              <a:pPr algn="ctr"/>
              <a:r>
                <a:rPr lang="ru-RU" sz="2000" dirty="0" smtClean="0">
                  <a:solidFill>
                    <a:srgbClr val="002060"/>
                  </a:solidFill>
                </a:rPr>
                <a:t>сии </a:t>
              </a:r>
              <a:endParaRPr lang="ru-RU" sz="2000" dirty="0">
                <a:solidFill>
                  <a:srgbClr val="002060"/>
                </a:solidFill>
              </a:endParaRPr>
            </a:p>
          </p:txBody>
        </p:sp>
        <p:sp>
          <p:nvSpPr>
            <p:cNvPr id="6" name="6-конечная звезда 5"/>
            <p:cNvSpPr/>
            <p:nvPr/>
          </p:nvSpPr>
          <p:spPr>
            <a:xfrm>
              <a:off x="2627784" y="4869160"/>
              <a:ext cx="1800200" cy="1800200"/>
            </a:xfrm>
            <a:prstGeom prst="star6">
              <a:avLst/>
            </a:prstGeom>
            <a:solidFill>
              <a:srgbClr val="FFFF6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 smtClean="0">
                  <a:solidFill>
                    <a:srgbClr val="002060"/>
                  </a:solidFill>
                </a:rPr>
                <a:t>Уроки </a:t>
              </a:r>
              <a:r>
                <a:rPr lang="ru-RU" sz="2000" dirty="0" err="1" smtClean="0">
                  <a:solidFill>
                    <a:srgbClr val="002060"/>
                  </a:solidFill>
                </a:rPr>
                <a:t>вежли</a:t>
              </a:r>
              <a:r>
                <a:rPr lang="ru-RU" sz="2000" dirty="0" smtClean="0">
                  <a:solidFill>
                    <a:srgbClr val="002060"/>
                  </a:solidFill>
                </a:rPr>
                <a:t> -</a:t>
              </a:r>
              <a:r>
                <a:rPr lang="ru-RU" sz="2000" dirty="0" err="1" smtClean="0">
                  <a:solidFill>
                    <a:srgbClr val="002060"/>
                  </a:solidFill>
                </a:rPr>
                <a:t>вости</a:t>
              </a:r>
              <a:endParaRPr lang="ru-RU" sz="2000" dirty="0">
                <a:solidFill>
                  <a:srgbClr val="002060"/>
                </a:solidFill>
              </a:endParaRPr>
            </a:p>
          </p:txBody>
        </p:sp>
        <p:sp>
          <p:nvSpPr>
            <p:cNvPr id="7" name="6-конечная звезда 6"/>
            <p:cNvSpPr/>
            <p:nvPr/>
          </p:nvSpPr>
          <p:spPr>
            <a:xfrm>
              <a:off x="4716016" y="4869160"/>
              <a:ext cx="1872208" cy="1800200"/>
            </a:xfrm>
            <a:prstGeom prst="star6">
              <a:avLst/>
            </a:prstGeom>
            <a:solidFill>
              <a:srgbClr val="FFFF6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 smtClean="0">
                  <a:solidFill>
                    <a:srgbClr val="002060"/>
                  </a:solidFill>
                </a:rPr>
                <a:t>Что нельзя? </a:t>
              </a:r>
              <a:endParaRPr lang="ru-RU" sz="2000" dirty="0">
                <a:solidFill>
                  <a:srgbClr val="002060"/>
                </a:solidFill>
              </a:endParaRPr>
            </a:p>
          </p:txBody>
        </p:sp>
        <p:sp>
          <p:nvSpPr>
            <p:cNvPr id="8" name="6-конечная звезда 7"/>
            <p:cNvSpPr/>
            <p:nvPr/>
          </p:nvSpPr>
          <p:spPr>
            <a:xfrm>
              <a:off x="6732240" y="4869160"/>
              <a:ext cx="1728192" cy="1800200"/>
            </a:xfrm>
            <a:prstGeom prst="star6">
              <a:avLst/>
            </a:prstGeom>
            <a:solidFill>
              <a:srgbClr val="FFFF6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rgbClr val="002060"/>
                  </a:solidFill>
                </a:rPr>
                <a:t>Песни про детский сад</a:t>
              </a:r>
              <a:endParaRPr lang="ru-RU" dirty="0">
                <a:solidFill>
                  <a:srgbClr val="002060"/>
                </a:solidFill>
              </a:endParaRPr>
            </a:p>
          </p:txBody>
        </p:sp>
      </p:grpSp>
      <p:pic>
        <p:nvPicPr>
          <p:cNvPr id="9" name="Рисунок 8" descr="maxresdefault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187624" y="908720"/>
            <a:ext cx="2816313" cy="1584176"/>
          </a:xfrm>
          <a:prstGeom prst="rect">
            <a:avLst/>
          </a:prstGeom>
        </p:spPr>
      </p:pic>
      <p:pic>
        <p:nvPicPr>
          <p:cNvPr id="10" name="Рисунок 9" descr="lhTqG6zwNVk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915816" y="2708920"/>
            <a:ext cx="3043312" cy="1713123"/>
          </a:xfrm>
          <a:prstGeom prst="rect">
            <a:avLst/>
          </a:prstGeom>
        </p:spPr>
      </p:pic>
      <p:pic>
        <p:nvPicPr>
          <p:cNvPr id="15" name="Рисунок 14" descr="plan uko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5220072" y="836712"/>
            <a:ext cx="2836912" cy="16997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895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95898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35249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78</Words>
  <Application>Microsoft Office PowerPoint</Application>
  <PresentationFormat>Экран (4:3)</PresentationFormat>
  <Paragraphs>27</Paragraphs>
  <Slides>6</Slides>
  <Notes>0</Notes>
  <HiddenSlides>0</HiddenSlides>
  <MMClips>3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Олег</dc:creator>
  <cp:lastModifiedBy>Олег</cp:lastModifiedBy>
  <cp:revision>6</cp:revision>
  <dcterms:created xsi:type="dcterms:W3CDTF">2020-11-12T13:03:57Z</dcterms:created>
  <dcterms:modified xsi:type="dcterms:W3CDTF">2020-11-12T13:57:30Z</dcterms:modified>
</cp:coreProperties>
</file>