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84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640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115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461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029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114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0743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684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049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421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213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478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491EB-C695-4E60-ABFD-D0AD68329E8C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DEFEB-E6D2-4E36-AFD6-13CB02EF5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068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7.png"/><Relationship Id="rId1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microsoft.com/office/2007/relationships/hdphoto" Target="../media/hdphoto5.wdp"/><Relationship Id="rId17" Type="http://schemas.openxmlformats.org/officeDocument/2006/relationships/image" Target="../media/image10.png"/><Relationship Id="rId2" Type="http://schemas.openxmlformats.org/officeDocument/2006/relationships/audio" Target="../media/audio3.wav"/><Relationship Id="rId16" Type="http://schemas.openxmlformats.org/officeDocument/2006/relationships/image" Target="../media/image9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microsoft.com/office/2007/relationships/hdphoto" Target="../media/hdphoto6.wdp"/><Relationship Id="rId10" Type="http://schemas.microsoft.com/office/2007/relationships/hdphoto" Target="../media/hdphoto4.wdp"/><Relationship Id="rId19" Type="http://schemas.openxmlformats.org/officeDocument/2006/relationships/image" Target="../media/image12.png"/><Relationship Id="rId4" Type="http://schemas.microsoft.com/office/2007/relationships/hdphoto" Target="../media/hdphoto1.wdp"/><Relationship Id="rId9" Type="http://schemas.openxmlformats.org/officeDocument/2006/relationships/image" Target="../media/image5.png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459872" y="1166948"/>
            <a:ext cx="6367648" cy="4244439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Чья тень?</a:t>
            </a:r>
          </a:p>
        </p:txBody>
      </p:sp>
      <p:sp>
        <p:nvSpPr>
          <p:cNvPr id="4" name="Стрелка вниз 3">
            <a:hlinkClick r:id="rId4" action="ppaction://hlinksldjump"/>
          </p:cNvPr>
          <p:cNvSpPr/>
          <p:nvPr/>
        </p:nvSpPr>
        <p:spPr>
          <a:xfrm>
            <a:off x="7401692" y="4326155"/>
            <a:ext cx="1089165" cy="2170463"/>
          </a:xfrm>
          <a:prstGeom prst="downArrow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</p:spTree>
    <p:extLst>
      <p:ext uri="{BB962C8B-B14F-4D97-AF65-F5344CB8AC3E}">
        <p14:creationId xmlns:p14="http://schemas.microsoft.com/office/powerpoint/2010/main" val="1519003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425" b="68130" l="50968" r="99113">
                        <a14:foregroundMark x1="59919" y1="55131" x2="59919" y2="63740"/>
                        <a14:foregroundMark x1="70161" y1="64082" x2="71452" y2="673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1" t="51179" b="31178"/>
          <a:stretch/>
        </p:blipFill>
        <p:spPr>
          <a:xfrm>
            <a:off x="4726844" y="3799177"/>
            <a:ext cx="2140331" cy="108065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59" b="27528" l="53322" r="73574">
                        <a14:foregroundMark x1="57983" y1="11321" x2="57143" y2="13208"/>
                        <a14:foregroundMark x1="58403" y1="10849" x2="57983" y2="122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790" r="23895" b="69414"/>
          <a:stretch/>
        </p:blipFill>
        <p:spPr>
          <a:xfrm>
            <a:off x="2742552" y="3568813"/>
            <a:ext cx="1204747" cy="129658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5858" b="88703" l="24667" r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88" t="55832" r="48222" b="11709"/>
          <a:stretch/>
        </p:blipFill>
        <p:spPr>
          <a:xfrm>
            <a:off x="213676" y="5661215"/>
            <a:ext cx="1156855" cy="11083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9081" b="100000" l="1365" r="214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9268" r="78706"/>
          <a:stretch/>
        </p:blipFill>
        <p:spPr>
          <a:xfrm>
            <a:off x="7915442" y="2572795"/>
            <a:ext cx="1084004" cy="109514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6125" b="98664" l="50000" r="728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060" t="55561" r="27374" b="597"/>
          <a:stretch/>
        </p:blipFill>
        <p:spPr>
          <a:xfrm>
            <a:off x="5797010" y="4730427"/>
            <a:ext cx="1052945" cy="14062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512" b="73274" l="167" r="24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8998" r="75212" b="25866"/>
          <a:stretch/>
        </p:blipFill>
        <p:spPr>
          <a:xfrm>
            <a:off x="-1607128" y="739487"/>
            <a:ext cx="1062470" cy="14478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6000" b="61250" l="62191" r="982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810" t="34786" r="682" b="38516"/>
          <a:stretch/>
        </p:blipFill>
        <p:spPr>
          <a:xfrm>
            <a:off x="442166" y="2594791"/>
            <a:ext cx="1143000" cy="11499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5250" b="30500" l="1413" r="378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85" r="57882" b="66548"/>
          <a:stretch/>
        </p:blipFill>
        <p:spPr>
          <a:xfrm>
            <a:off x="9237163" y="2572795"/>
            <a:ext cx="1231058" cy="11719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86" b="34540" l="39376" r="578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347" t="2982" r="42329" b="65565"/>
          <a:stretch/>
        </p:blipFill>
        <p:spPr>
          <a:xfrm>
            <a:off x="-1381507" y="3373704"/>
            <a:ext cx="893618" cy="107372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5481" b="47699" l="0" r="29667">
                        <a14:foregroundMark x1="2500" y1="27406" x2="8833" y2="19456"/>
                        <a14:foregroundMark x1="3000" y1="24268" x2="5000" y2="22176"/>
                        <a14:foregroundMark x1="11000" y1="18828" x2="17500" y2="21130"/>
                        <a14:foregroundMark x1="3000" y1="31172" x2="3333" y2="28870"/>
                        <a14:foregroundMark x1="5000" y1="33682" x2="4667" y2="315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274" r="72141" b="52282"/>
          <a:stretch/>
        </p:blipFill>
        <p:spPr>
          <a:xfrm>
            <a:off x="9439275" y="926523"/>
            <a:ext cx="1194089" cy="107372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7264" b="83019" l="7563" r="466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68" t="32176" r="52369" b="11293"/>
          <a:stretch/>
        </p:blipFill>
        <p:spPr>
          <a:xfrm>
            <a:off x="-1362699" y="4648870"/>
            <a:ext cx="969819" cy="116378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6340" b="93615" l="1210" r="47742">
                        <a14:foregroundMark x1="13387" y1="80160" x2="16694" y2="89282"/>
                        <a14:foregroundMark x1="21613" y1="84436" x2="24113" y2="85405"/>
                        <a14:foregroundMark x1="13790" y1="79304" x2="15323" y2="79704"/>
                        <a14:foregroundMark x1="24435" y1="88198" x2="25806" y2="91562"/>
                        <a14:foregroundMark x1="28629" y1="79076" x2="30726" y2="790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60" r="52476" b="6128"/>
          <a:stretch/>
        </p:blipFill>
        <p:spPr>
          <a:xfrm>
            <a:off x="8999446" y="4241726"/>
            <a:ext cx="2080523" cy="110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478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11631 4.07407E-6 L 0.11631 0.08078 L 0.23229 0.08078 L 0.23229 0.1618 L 0.34861 0.1618 L 0.34861 0.24282 L 0.46475 0.24282 L 0.46475 0.32384 L 0.58107 0.32384 L 0.58107 0.40486 L 0.69739 0.40486 L 0.69739 0.48588 L 0.81371 0.48588 L 0.81371 0.56689 " pathEditMode="relative" rAng="0" ptsTypes="AAAAAAAAAAA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77" y="283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1782 C 0.03767 0.00856 0.0776 -0.00023 0.09549 -0.01181 C 0.11302 -0.02408 0.12222 -0.03866 0.13073 -0.05324 C 0.13976 -0.06783 0.13073 -0.08056 0.12222 -0.09398 C 0.11302 -0.10602 0.1 -0.11968 0.0684 -0.13102 C 0.04219 -0.14213 -0.00243 -0.15116 -0.05069 -0.1581 C -0.09531 -0.16482 -0.14844 -0.16921 -0.20156 -0.17153 C -0.25469 -0.17384 -0.30746 -0.17384 -0.35677 -0.17153 C -0.41007 -0.16921 -0.45833 -0.16389 -0.49826 -0.15486 C -0.53819 -0.14699 -0.57396 -0.13681 -0.59132 -0.12408 C -0.61371 -0.11296 -0.62205 -0.09746 -0.62205 -0.08472 C -0.62656 -0.07269 -0.62205 -0.05764 -0.59983 -0.04537 C -0.57812 -0.03426 -0.53819 -0.02523 -0.48524 -0.02084 C -0.43142 -0.01736 -0.3783 -0.02176 -0.34305 -0.0294 C -0.31215 -0.0375 -0.28993 -0.05 -0.28524 -0.06435 C -0.28524 -0.0794 -0.28993 -0.09259 -0.31215 -0.10394 C -0.33472 -0.11528 -0.32986 -0.11736 -0.41823 -0.13218 C -0.49826 -0.14792 -0.57812 -0.14329 -0.62656 -0.14445 C -0.67517 -0.14445 -0.71528 -0.14005 -0.76389 -0.13565 C -0.81753 -0.12986 -0.86128 -0.11968 -0.89271 -0.11065 C -0.92361 -0.10185 -0.93663 -0.09051 -0.95434 -0.07269 C -0.96719 -0.0544 -0.96719 -0.04537 -0.96719 -0.03195 C -0.96719 -0.01829 -0.96719 -0.00486 -0.96719 0.00856 " pathEditMode="relative" rAng="0" ptsTypes="AAAAAAAAAAAAAAAAAAAAA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75" y="-956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87 -0.03125 C 0.00243 -0.05625 -0.0658 -0.08056 -0.08924 -0.08056 C -0.23976 -0.08056 -0.39444 0.30694 -0.39444 0.69467 C -0.39444 0.4993 -0.4717 0.30694 -0.54497 0.30694 C -0.62222 0.30694 -0.69531 0.50208 -0.69531 0.69467 C -0.69531 0.59838 -0.73403 0.4993 -0.77274 0.4993 C -0.81146 0.4993 -0.85 0.5956 -0.85 0.69467 C -0.85 0.64513 -0.86944 0.59838 -0.88872 0.59838 C -0.90816 0.59838 -0.92726 0.64791 -0.92726 0.69467 C -0.92726 0.66944 -0.93733 0.64513 -0.94653 0.64513 C -0.95156 0.64513 -0.96597 0.67013 -0.96597 0.69467 C -0.96597 0.6824 -0.97101 0.66944 -0.97604 0.66944 C -0.97604 0.67222 -0.98611 0.68171 -0.98611 0.69467 C -0.98611 0.68819 -0.98611 0.6824 -0.99115 0.6824 C -0.99115 0.68518 -0.99618 0.68888 -0.99618 0.69467 C -0.99618 0.69166 -0.99618 0.68819 -0.99618 0.68518 C -1.00122 0.68518 -1.00122 0.68819 -1.00122 0.69166 C -1.00625 0.69166 -1.00625 0.68888 -1.00625 0.68518 C -1.01129 0.68518 -1.01129 0.68819 -1.01129 0.69166 " pathEditMode="relative" rAng="0" ptsTypes="AAAAAAAAAAAAAAAAA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667" y="3381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11 -0.11551 C -0.00191 0.01852 0.02708 0.11481 0.0559 0.11481 C 0.08559 0.11481 0.11059 0.01852 0.11944 -0.11551 C 0.13125 0.01852 0.15573 0.11481 0.18489 0.11481 C 0.21458 0.11481 0.23993 0.01852 0.24826 -0.11551 C 0.25989 0.01852 0.28576 0.11481 0.31475 0.11481 C 0.34531 0.11481 0.37326 0.01852 0.38055 -0.11551 C 0.38958 0.01852 0.41475 0.11481 0.44809 0.11481 C 0.47343 0.11481 0.50243 0.01852 0.51076 -0.11551 C 0.51927 0.01852 0.54826 0.11481 0.57639 0.11481 C 0.60607 0.11481 0.63107 0.01852 0.64045 -0.11551 C 0.65208 0.01852 0.67656 0.11481 0.70625 0.11481 C 0.73576 0.11481 0.76111 0.01852 0.77274 -0.11551 C 0.78107 0.01852 0.80625 0.11481 0.83593 0.11481 C 0.86545 0.11481 0.89427 0.01852 0.90191 -0.11551 C 0.91076 0.01852 0.93593 0.11481 0.96927 0.11481 C 0.99896 0.11481 1.02343 0.01852 1.03264 -0.11551 " pathEditMode="relative" rAng="0" ptsTypes="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88" y="1150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14421 L 0.12066 -0.00509 C 0.146 0.02616 0.1842 0.04491 0.22378 0.04491 C 0.26909 0.04491 0.30486 0.02616 0.33038 -0.00509 L 0.45208 -0.14421 " pathEditMode="relative" rAng="0" ptsTypes="AAA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04" y="944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9132 0.37453 L -0.17361 0.2574 C -0.10157 0.23287 -0.06129 0.19629 -0.06129 0.1581 C -0.06129 0.11412 -0.10157 0.07939 -0.17361 0.05509 L -0.49132 -0.06065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3" y="-2175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1884219" y="1785506"/>
            <a:ext cx="4953000" cy="2819400"/>
          </a:xfrm>
          <a:prstGeom prst="snip2Diag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 одна домашняя птица не смогла спрятаться от тебя!</a:t>
            </a:r>
          </a:p>
        </p:txBody>
      </p:sp>
      <p:sp>
        <p:nvSpPr>
          <p:cNvPr id="2" name="Овал 1">
            <a:hlinkClick r:id="rId3" action="ppaction://hlinksldjump"/>
          </p:cNvPr>
          <p:cNvSpPr/>
          <p:nvPr/>
        </p:nvSpPr>
        <p:spPr>
          <a:xfrm>
            <a:off x="7097486" y="5277394"/>
            <a:ext cx="1497874" cy="108857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Играть сначала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80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15</Words>
  <Application>Microsoft Office PowerPoint</Application>
  <PresentationFormat>Экран (4:3)</PresentationFormat>
  <Paragraphs>3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</dc:creator>
  <cp:lastModifiedBy>Людмила</cp:lastModifiedBy>
  <cp:revision>3</cp:revision>
  <dcterms:created xsi:type="dcterms:W3CDTF">2020-11-23T17:55:47Z</dcterms:created>
  <dcterms:modified xsi:type="dcterms:W3CDTF">2020-11-23T18:24:33Z</dcterms:modified>
</cp:coreProperties>
</file>