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m4a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0" r:id="rId2"/>
    <p:sldId id="274" r:id="rId3"/>
    <p:sldId id="282" r:id="rId4"/>
    <p:sldId id="256" r:id="rId5"/>
    <p:sldId id="281" r:id="rId6"/>
    <p:sldId id="283" r:id="rId7"/>
    <p:sldId id="264" r:id="rId8"/>
    <p:sldId id="275" r:id="rId9"/>
    <p:sldId id="276" r:id="rId10"/>
    <p:sldId id="278" r:id="rId11"/>
    <p:sldId id="279" r:id="rId12"/>
    <p:sldId id="267" r:id="rId13"/>
    <p:sldId id="284" r:id="rId14"/>
    <p:sldId id="268" r:id="rId15"/>
    <p:sldId id="272" r:id="rId16"/>
    <p:sldId id="269" r:id="rId17"/>
    <p:sldId id="285" r:id="rId18"/>
    <p:sldId id="273" r:id="rId19"/>
    <p:sldId id="286" r:id="rId20"/>
    <p:sldId id="287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-144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16.04.2019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16.04.2019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16.04.2019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16.04.2019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8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8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8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5" Type="http://schemas.openxmlformats.org/officeDocument/2006/relationships/image" Target="../media/image8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20.png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5" Type="http://schemas.openxmlformats.org/officeDocument/2006/relationships/image" Target="../media/image8.pn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ownloads\20549861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717" y="0"/>
            <a:ext cx="917578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клубок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31640" y="587727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430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чаи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Picture 2" descr="C:\Users\User\Desktop\Documents\Воспитатель года КОНКУРСЫ\рамки\ramki\рамка39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1505" cy="6453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9999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.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69154" cy="6858000"/>
          </a:xfrm>
        </p:spPr>
      </p:pic>
      <p:pic>
        <p:nvPicPr>
          <p:cNvPr id="5" name="Picture 2" descr="C:\Users\User\Desktop\Documents\Воспитатель года КОНКУРСЫ\рамки\ramki\рамка39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2520" cy="666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0682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52519" cy="6858000"/>
          </a:xfrm>
        </p:spPr>
      </p:pic>
    </p:spTree>
    <p:extLst>
      <p:ext uri="{BB962C8B-B14F-4D97-AF65-F5344CB8AC3E}">
        <p14:creationId xmlns:p14="http://schemas.microsoft.com/office/powerpoint/2010/main" val="2483773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4.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08504" cy="6858000"/>
          </a:xfrm>
        </p:spPr>
      </p:pic>
      <p:pic>
        <p:nvPicPr>
          <p:cNvPr id="5" name="Picture 2" descr="C:\Users\User\Desktop\Documents\Воспитатель года КОНКУРСЫ\рамки\ramki\рамка39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1505" cy="6597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7275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ownloads\2560643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" y="0"/>
            <a:ext cx="91439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4223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5.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332656"/>
            <a:ext cx="9144000" cy="6525344"/>
          </a:xfrm>
        </p:spPr>
      </p:pic>
      <p:pic>
        <p:nvPicPr>
          <p:cNvPr id="5" name="Picture 2" descr="C:\Users\User\Desktop\Documents\Воспитатель года КОНКУРСЫ\рамки\ramki\рамка39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228" y="0"/>
            <a:ext cx="9176768" cy="6453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6148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511"/>
            <a:ext cx="9251504" cy="6888511"/>
          </a:xfrm>
        </p:spPr>
      </p:pic>
      <p:pic>
        <p:nvPicPr>
          <p:cNvPr id="7170" name="Picture 2" descr="C:\Users\User\Downloads\bb990469c53714f0ba213b907ecdb4fa-768x768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23" b="99349" l="18099" r="826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88387">
            <a:off x="-602589" y="-305429"/>
            <a:ext cx="4099608" cy="4099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User\Downloads\image (3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900" b="97192" l="7377" r="926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63753">
            <a:off x="5447999" y="323358"/>
            <a:ext cx="3665563" cy="2751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503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User\Downloads\image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7428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6.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88640"/>
            <a:ext cx="9144000" cy="6669360"/>
          </a:xfrm>
        </p:spPr>
      </p:pic>
      <p:pic>
        <p:nvPicPr>
          <p:cNvPr id="5" name="Picture 2" descr="C:\Users\User\Desktop\Documents\Воспитатель года КОНКУРСЫ\рамки\ramki\рамка39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601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4411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ser\Downloads\sad-vozle-doma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66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0028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пение птиц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60736.568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239" y="60932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8443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3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Волшебная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887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05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1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07"/>
            <a:ext cx="9144000" cy="6858000"/>
          </a:xfrm>
          <a:prstGeom prst="rect">
            <a:avLst/>
          </a:prstGeom>
        </p:spPr>
      </p:pic>
      <p:pic>
        <p:nvPicPr>
          <p:cNvPr id="7" name="Picture 2" descr="C:\Users\User\Downloads\shkatulka-s-zerkalom-korichnevaja-16h7-5h11-sm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500" b="98500" l="15000" r="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7419" b="421"/>
          <a:stretch/>
        </p:blipFill>
        <p:spPr bwMode="auto">
          <a:xfrm>
            <a:off x="2195736" y="4035971"/>
            <a:ext cx="6680890" cy="281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59795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Волшебная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887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356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1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71867" cy="6858000"/>
          </a:xfrm>
          <a:prstGeom prst="rect">
            <a:avLst/>
          </a:prstGeom>
        </p:spPr>
      </p:pic>
      <p:pic>
        <p:nvPicPr>
          <p:cNvPr id="3074" name="Picture 2" descr="C:\Users\User\Downloads\shkatulka-s-zerkalom-korichnevaja-16h7-5h11-sm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54833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3057"/>
          <a:stretch/>
        </p:blipFill>
        <p:spPr bwMode="auto">
          <a:xfrm>
            <a:off x="1910196" y="3212976"/>
            <a:ext cx="6622244" cy="3623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3543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.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6" name="Picture 2" descr="C:\Users\User\Desktop\Documents\Воспитатель года КОНКУРСЫ\рамки\ramki\рамка39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381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9255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87734923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92"/>
            <a:ext cx="9144000" cy="6849908"/>
          </a:xfrm>
        </p:spPr>
      </p:pic>
    </p:spTree>
    <p:extLst>
      <p:ext uri="{BB962C8B-B14F-4D97-AF65-F5344CB8AC3E}">
        <p14:creationId xmlns:p14="http://schemas.microsoft.com/office/powerpoint/2010/main" val="34531604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565299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</TotalTime>
  <Words>0</Words>
  <Application>Microsoft Office PowerPoint</Application>
  <PresentationFormat>Экран (4:3)</PresentationFormat>
  <Paragraphs>0</Paragraphs>
  <Slides>20</Slides>
  <Notes>0</Notes>
  <HiddenSlides>0</HiddenSlides>
  <MMClips>10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Ксю</dc:creator>
  <cp:lastModifiedBy>User</cp:lastModifiedBy>
  <cp:revision>22</cp:revision>
  <dcterms:created xsi:type="dcterms:W3CDTF">2019-04-03T19:10:26Z</dcterms:created>
  <dcterms:modified xsi:type="dcterms:W3CDTF">2019-04-16T04:14:51Z</dcterms:modified>
</cp:coreProperties>
</file>