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3" r:id="rId5"/>
    <p:sldId id="279" r:id="rId6"/>
    <p:sldId id="280" r:id="rId7"/>
    <p:sldId id="281" r:id="rId8"/>
    <p:sldId id="267" r:id="rId9"/>
    <p:sldId id="282" r:id="rId10"/>
    <p:sldId id="283" r:id="rId11"/>
    <p:sldId id="285" r:id="rId12"/>
    <p:sldId id="277" r:id="rId13"/>
    <p:sldId id="272" r:id="rId14"/>
    <p:sldId id="278" r:id="rId15"/>
    <p:sldId id="259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ED"/>
    <a:srgbClr val="FAE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49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79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36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15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5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38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57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86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30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9896-FEE4-4AFE-A759-63816013A62B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54F9A-DA2E-4D04-8B55-AB85CCE86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58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1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1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7.jpe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microsoft.com/office/2007/relationships/hdphoto" Target="../media/hdphoto8.wdp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microsoft.com/office/2007/relationships/hdphoto" Target="../media/hdphoto16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23.png"/><Relationship Id="rId14" Type="http://schemas.microsoft.com/office/2007/relationships/hdphoto" Target="../media/hdphoto17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27.png"/><Relationship Id="rId10" Type="http://schemas.openxmlformats.org/officeDocument/2006/relationships/image" Target="../media/image30.jpeg"/><Relationship Id="rId4" Type="http://schemas.microsoft.com/office/2007/relationships/hdphoto" Target="../media/hdphoto18.wdp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1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1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1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1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1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1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1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32933"/>
            <a:ext cx="9144000" cy="7281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7733" y="3132667"/>
            <a:ext cx="9889067" cy="247226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Цель.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Развивать фонематический слух.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Активизировать все компоненты речевой деятельности.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Стимулировать процессы восприятия, внимания, памяти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580" y="866602"/>
            <a:ext cx="95633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Комплект игр и упражнений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для автоматизации звука Л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4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092" y="202452"/>
            <a:ext cx="10310707" cy="11293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Щелкнуть мышкой по той картинки, которой не стало и сказать фразу «Не стало </a:t>
            </a:r>
            <a:r>
              <a:rPr lang="ru-RU" dirty="0" smtClean="0">
                <a:solidFill>
                  <a:srgbClr val="7030A0"/>
                </a:solidFill>
              </a:rPr>
              <a:t>юлы»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3930" y="1947330"/>
            <a:ext cx="1456267" cy="1325951"/>
            <a:chOff x="1413930" y="1947330"/>
            <a:chExt cx="1456267" cy="1325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3930" y="194733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1989664"/>
              <a:ext cx="1300787" cy="128361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798726" y="1968497"/>
            <a:ext cx="1456267" cy="1303867"/>
            <a:chOff x="6798726" y="1968497"/>
            <a:chExt cx="1456267" cy="13038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798726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" b="99609" l="1443" r="998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6" y="2009973"/>
              <a:ext cx="1195820" cy="1262391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106328" y="5175244"/>
            <a:ext cx="1456267" cy="1510877"/>
            <a:chOff x="4106328" y="5175244"/>
            <a:chExt cx="1456267" cy="151087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06328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256" l="6946" r="970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5544">
              <a:off x="4324480" y="5221384"/>
              <a:ext cx="1062291" cy="146473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194798" y="1968497"/>
            <a:ext cx="1895001" cy="1353652"/>
            <a:chOff x="9194798" y="1968497"/>
            <a:chExt cx="1895001" cy="13536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194799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798" y="2143037"/>
              <a:ext cx="1895001" cy="1179112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4106328" y="3581394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58" y="3588924"/>
            <a:ext cx="1413937" cy="119380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6798725" y="3545410"/>
            <a:ext cx="1456267" cy="1303867"/>
            <a:chOff x="6798725" y="3545410"/>
            <a:chExt cx="1456267" cy="130386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98725" y="354541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34" y="3598330"/>
              <a:ext cx="1147952" cy="118196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456261" y="3581395"/>
            <a:ext cx="1456267" cy="1303867"/>
            <a:chOff x="1456261" y="3581395"/>
            <a:chExt cx="1456267" cy="13038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56261" y="3581395"/>
              <a:ext cx="1456267" cy="1303867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56" b="987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3752378"/>
              <a:ext cx="1371122" cy="109689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194798" y="3545409"/>
            <a:ext cx="1456267" cy="1303867"/>
            <a:chOff x="9194798" y="3545409"/>
            <a:chExt cx="1456267" cy="13038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94798" y="354540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44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630" y="3576610"/>
              <a:ext cx="1244602" cy="1244602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194798" y="5175243"/>
            <a:ext cx="1456267" cy="1303867"/>
            <a:chOff x="9194798" y="5175243"/>
            <a:chExt cx="1456267" cy="13038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194798" y="5175243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787" l="0" r="9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024" y="5276839"/>
              <a:ext cx="1181814" cy="101599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798725" y="5175244"/>
            <a:ext cx="1456267" cy="1303867"/>
            <a:chOff x="6798725" y="5175244"/>
            <a:chExt cx="1456267" cy="130386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798725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7" y="5276839"/>
              <a:ext cx="1195820" cy="1032933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106328" y="1926241"/>
            <a:ext cx="1456267" cy="1324955"/>
            <a:chOff x="4106328" y="1926241"/>
            <a:chExt cx="1456267" cy="132495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06328" y="194732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38" b="9906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023" y="1926241"/>
              <a:ext cx="1384572" cy="125655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456261" y="5156196"/>
            <a:ext cx="1456267" cy="1303867"/>
            <a:chOff x="1456261" y="5156196"/>
            <a:chExt cx="1456267" cy="130386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56261" y="5156196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9630" l="625" r="9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485" y="5398540"/>
              <a:ext cx="1373492" cy="772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8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092" y="202452"/>
            <a:ext cx="10310707" cy="11293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Щелкнуть мышкой по той картинки, которой не стало и сказать фразу «Не стало </a:t>
            </a:r>
            <a:r>
              <a:rPr lang="ru-RU" dirty="0" smtClean="0">
                <a:solidFill>
                  <a:srgbClr val="7030A0"/>
                </a:solidFill>
              </a:rPr>
              <a:t>стула»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3930" y="1947330"/>
            <a:ext cx="1456267" cy="1325951"/>
            <a:chOff x="1413930" y="1947330"/>
            <a:chExt cx="1456267" cy="1325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3930" y="194733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1989664"/>
              <a:ext cx="1300787" cy="128361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798726" y="1968497"/>
            <a:ext cx="1456267" cy="1303867"/>
            <a:chOff x="6798726" y="1968497"/>
            <a:chExt cx="1456267" cy="13038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798726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" b="99609" l="1443" r="998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6" y="2009973"/>
              <a:ext cx="1195820" cy="1262391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106328" y="5175244"/>
            <a:ext cx="1456267" cy="1510877"/>
            <a:chOff x="4106328" y="5175244"/>
            <a:chExt cx="1456267" cy="151087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06328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256" l="6946" r="970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5544">
              <a:off x="4324480" y="5221384"/>
              <a:ext cx="1062291" cy="146473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194798" y="1968497"/>
            <a:ext cx="1895001" cy="1353652"/>
            <a:chOff x="9194798" y="1968497"/>
            <a:chExt cx="1895001" cy="13536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194799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798" y="2143037"/>
              <a:ext cx="1895001" cy="117911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106328" y="3581394"/>
            <a:ext cx="1456267" cy="1303867"/>
            <a:chOff x="4106328" y="3581394"/>
            <a:chExt cx="1456267" cy="130386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06328" y="358139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58" y="3588924"/>
              <a:ext cx="1413937" cy="119380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6798725" y="3545410"/>
            <a:ext cx="1456267" cy="1303867"/>
            <a:chOff x="6798725" y="3545410"/>
            <a:chExt cx="1456267" cy="130386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98725" y="354541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34" y="3598330"/>
              <a:ext cx="1147952" cy="118196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456261" y="3581395"/>
            <a:ext cx="1456267" cy="1303867"/>
            <a:chOff x="1456261" y="3581395"/>
            <a:chExt cx="1456267" cy="13038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56261" y="3581395"/>
              <a:ext cx="1456267" cy="1303867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56" b="987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3752378"/>
              <a:ext cx="1371122" cy="109689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194798" y="3545409"/>
            <a:ext cx="1456267" cy="1303867"/>
            <a:chOff x="9194798" y="3545409"/>
            <a:chExt cx="1456267" cy="13038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94798" y="354540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44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630" y="3576610"/>
              <a:ext cx="1244602" cy="1244602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194798" y="5175243"/>
            <a:ext cx="1456267" cy="1303867"/>
            <a:chOff x="9194798" y="5175243"/>
            <a:chExt cx="1456267" cy="13038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194798" y="5175243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787" l="0" r="9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024" y="5276839"/>
              <a:ext cx="1181814" cy="1015993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6798725" y="5175244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7" y="5276839"/>
            <a:ext cx="1195820" cy="103293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106328" y="1926241"/>
            <a:ext cx="1456267" cy="1324955"/>
            <a:chOff x="4106328" y="1926241"/>
            <a:chExt cx="1456267" cy="132495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06328" y="194732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38" b="9906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023" y="1926241"/>
              <a:ext cx="1384572" cy="125655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456261" y="5156196"/>
            <a:ext cx="1456267" cy="1303867"/>
            <a:chOff x="1456261" y="5156196"/>
            <a:chExt cx="1456267" cy="130386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56261" y="5156196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9630" l="625" r="9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485" y="5398540"/>
              <a:ext cx="1373492" cy="772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0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300" y="162931"/>
            <a:ext cx="11938000" cy="10257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Запомни картинки. Щелчком мыши переверни все картинки.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3930" y="1947330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06328" y="1947329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98726" y="1968497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94799" y="1968497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56261" y="3581395"/>
            <a:ext cx="1456267" cy="130386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56261" y="5156196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06328" y="3581394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8725" y="3545410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194798" y="3545409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06328" y="5175244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98725" y="5175244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194798" y="5175243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70" y="1989664"/>
            <a:ext cx="1300787" cy="12836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99609" l="1443" r="9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6" y="2009973"/>
            <a:ext cx="1195820" cy="12623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56" l="6946" r="970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544">
            <a:off x="4324480" y="5221384"/>
            <a:ext cx="1062291" cy="146473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98" y="2143037"/>
            <a:ext cx="1895001" cy="11791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58" y="3588924"/>
            <a:ext cx="1413937" cy="11938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4" y="3598330"/>
            <a:ext cx="1147952" cy="11819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6" b="98750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70" y="3752378"/>
            <a:ext cx="1371122" cy="10968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4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0" y="3576610"/>
            <a:ext cx="1244602" cy="12446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87" l="0" r="96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24" y="5276839"/>
            <a:ext cx="1181814" cy="10159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7" y="5276839"/>
            <a:ext cx="1195820" cy="10329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630" l="625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85" y="5398540"/>
            <a:ext cx="1373492" cy="7725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38" b="990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23" y="1926241"/>
            <a:ext cx="1384572" cy="12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5280" y="289942"/>
            <a:ext cx="11643360" cy="11426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Далее называй картинку, которую вспомнил и щёлкай по ней мышкой, проговаривая фразу: «Тут был (была) лось. Тут была юла». И увидишь правильный ответ.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3930" y="1947330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06328" y="1947329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98726" y="1968497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94799" y="1968497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56261" y="3581395"/>
            <a:ext cx="1456267" cy="130386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56261" y="5156196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06328" y="3581394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8725" y="3545410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194798" y="3545409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06328" y="5175244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98725" y="5175244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194798" y="5175243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70" y="1989664"/>
            <a:ext cx="1300787" cy="12836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99609" l="1443" r="9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6" y="2009973"/>
            <a:ext cx="1195820" cy="12623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56" l="6946" r="970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544">
            <a:off x="4324480" y="5221384"/>
            <a:ext cx="1062291" cy="146473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98" y="2143037"/>
            <a:ext cx="1895001" cy="11791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58" y="3588924"/>
            <a:ext cx="1413937" cy="11938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4" y="3598330"/>
            <a:ext cx="1147952" cy="11819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6" b="98750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70" y="3752378"/>
            <a:ext cx="1371122" cy="10968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4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0" y="3576610"/>
            <a:ext cx="1244602" cy="12446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87" l="0" r="96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24" y="5276839"/>
            <a:ext cx="1181814" cy="10159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7" y="5276839"/>
            <a:ext cx="1195820" cy="10329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630" l="625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85" y="5398540"/>
            <a:ext cx="1373492" cy="7725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38" b="990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23" y="1926241"/>
            <a:ext cx="1384572" cy="12565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00" y="1959997"/>
            <a:ext cx="1444293" cy="131236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17" y="1926241"/>
            <a:ext cx="1444293" cy="13123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99" y="1943078"/>
            <a:ext cx="1444293" cy="13123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97" y="1959997"/>
            <a:ext cx="1444293" cy="131236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47" y="3575851"/>
            <a:ext cx="1444293" cy="13123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86" y="3588924"/>
            <a:ext cx="1444293" cy="13123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99" y="3529642"/>
            <a:ext cx="1444293" cy="131236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290" y="3542727"/>
            <a:ext cx="1444293" cy="131236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86" y="5156151"/>
            <a:ext cx="1444293" cy="13123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10" y="5163015"/>
            <a:ext cx="1444293" cy="131236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99" y="5175243"/>
            <a:ext cx="1444293" cy="131236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67" y="5175243"/>
            <a:ext cx="1444293" cy="1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53440" y="126718"/>
            <a:ext cx="10195560" cy="981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Проговори и дополни чистоговорки. Щелкни на картинку и узнай правильный ответ. 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чистоговорку полностью.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87" l="0" r="96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87" y="2064019"/>
            <a:ext cx="1181814" cy="10159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99" y="4673600"/>
            <a:ext cx="1308101" cy="10259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30" l="625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58" y="3080012"/>
            <a:ext cx="1562040" cy="1195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634" y="1521553"/>
            <a:ext cx="41359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Ло – ло -  ло – на улице ….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Ал – ал – ал  - у Данила был ….</a:t>
            </a:r>
          </a:p>
          <a:p>
            <a:endParaRPr lang="ru-RU" sz="2000" b="1" i="1" dirty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Ло – ло- ло-  в лодке есть ...</a:t>
            </a:r>
          </a:p>
          <a:p>
            <a:endParaRPr lang="ru-RU" sz="2000" b="1" i="1" dirty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Ул – ул – ул - у нас сломался….</a:t>
            </a:r>
          </a:p>
          <a:p>
            <a:endParaRPr lang="ru-RU" sz="2000" b="1" i="1" dirty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Ла – ла -  ла -  вот летит …</a:t>
            </a:r>
            <a:endParaRPr lang="ru-RU" sz="2000" b="1" i="1" dirty="0">
              <a:solidFill>
                <a:srgbClr val="7030A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98" y="1414162"/>
            <a:ext cx="1536779" cy="1413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59" y="4840368"/>
            <a:ext cx="1412058" cy="141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3400" y="221864"/>
            <a:ext cx="10805160" cy="9329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Выучи стихотворение.  </a:t>
            </a:r>
            <a:r>
              <a:rPr lang="ru-RU" dirty="0" smtClean="0">
                <a:solidFill>
                  <a:srgbClr val="7030A0"/>
                </a:solidFill>
              </a:rPr>
              <a:t>« </a:t>
            </a:r>
            <a:r>
              <a:rPr lang="ru-RU" b="1" i="1" dirty="0" smtClean="0">
                <a:solidFill>
                  <a:srgbClr val="7030A0"/>
                </a:solidFill>
              </a:rPr>
              <a:t>Лось лосёнку покупал: лодку, лыжи и пенал.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                       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       </a:t>
            </a:r>
            <a:r>
              <a:rPr lang="ru-RU" b="1" i="1" dirty="0" smtClean="0">
                <a:solidFill>
                  <a:srgbClr val="7030A0"/>
                </a:solidFill>
              </a:rPr>
              <a:t>А лосиха-мама -ласты и панаму</a:t>
            </a:r>
            <a:r>
              <a:rPr lang="ru-RU" b="1" i="1" dirty="0" smtClean="0">
                <a:solidFill>
                  <a:srgbClr val="7030A0"/>
                </a:solidFill>
              </a:rPr>
              <a:t>».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                                                                                          </a:t>
            </a:r>
            <a:r>
              <a:rPr lang="ru-RU" dirty="0" smtClean="0">
                <a:solidFill>
                  <a:srgbClr val="7030A0"/>
                </a:solidFill>
              </a:rPr>
              <a:t>Проговаривай стихотворение и нажимай на картинки.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2" y="2410882"/>
            <a:ext cx="5367867" cy="40259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100000" l="0" r="99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6" y="4023253"/>
            <a:ext cx="1751471" cy="1811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313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61" y="1618434"/>
            <a:ext cx="2338269" cy="13152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64" b="90000" l="825" r="98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298">
            <a:off x="9316084" y="2260982"/>
            <a:ext cx="2272735" cy="227273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787" l="0" r="96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70" y="4929186"/>
            <a:ext cx="1723681" cy="124990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750" r="99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64" y="1768741"/>
            <a:ext cx="1842035" cy="1842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265" y="6314058"/>
            <a:ext cx="1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лишние слова в стихотворении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панама, мама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объясни почему (потому что в этих словах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 звук 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640" y="396240"/>
            <a:ext cx="9646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приз от Умной Совы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989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70" y="1826148"/>
            <a:ext cx="1401020" cy="225573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437560" y="1207769"/>
            <a:ext cx="2520000" cy="2520000"/>
            <a:chOff x="1947334" y="1259999"/>
            <a:chExt cx="2520000" cy="2520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947334" y="1259999"/>
              <a:ext cx="2520000" cy="2520000"/>
            </a:xfrm>
            <a:prstGeom prst="rect">
              <a:avLst/>
            </a:prstGeom>
            <a:solidFill>
              <a:srgbClr val="FDEEE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88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684" y="1448743"/>
              <a:ext cx="2019300" cy="1960665"/>
            </a:xfrm>
            <a:prstGeom prst="rect">
              <a:avLst/>
            </a:prstGeom>
          </p:spPr>
        </p:pic>
      </p:grpSp>
      <p:sp>
        <p:nvSpPr>
          <p:cNvPr id="12" name="4"/>
          <p:cNvSpPr/>
          <p:nvPr/>
        </p:nvSpPr>
        <p:spPr>
          <a:xfrm>
            <a:off x="8562735" y="1396513"/>
            <a:ext cx="2269650" cy="21922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310640" y="1305719"/>
            <a:ext cx="2520000" cy="2520000"/>
            <a:chOff x="1969668" y="4013199"/>
            <a:chExt cx="2520000" cy="2520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969668" y="4013199"/>
              <a:ext cx="2520000" cy="2520000"/>
            </a:xfrm>
            <a:prstGeom prst="rect">
              <a:avLst/>
            </a:prstGeom>
            <a:solidFill>
              <a:srgbClr val="FDEEE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18" b="99410" l="210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509" y="4111149"/>
              <a:ext cx="2269650" cy="23241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2204932" y="4081879"/>
            <a:ext cx="2520000" cy="2520000"/>
            <a:chOff x="7975600" y="4013199"/>
            <a:chExt cx="2520000" cy="2520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75600" y="4013199"/>
              <a:ext cx="2520000" cy="2520000"/>
            </a:xfrm>
            <a:prstGeom prst="rect">
              <a:avLst/>
            </a:prstGeom>
            <a:solidFill>
              <a:srgbClr val="FDEEE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099" y="4401766"/>
              <a:ext cx="2319952" cy="1910133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7712028" y="4081879"/>
            <a:ext cx="2520000" cy="2520000"/>
          </a:xfrm>
          <a:prstGeom prst="rect">
            <a:avLst/>
          </a:prstGeom>
          <a:solidFill>
            <a:srgbClr val="FDEEE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2"/>
          <p:cNvSpPr/>
          <p:nvPr/>
        </p:nvSpPr>
        <p:spPr>
          <a:xfrm>
            <a:off x="2300431" y="4214285"/>
            <a:ext cx="2319952" cy="23435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4"/>
          <p:cNvSpPr/>
          <p:nvPr/>
        </p:nvSpPr>
        <p:spPr>
          <a:xfrm>
            <a:off x="1413444" y="1440946"/>
            <a:ext cx="2269650" cy="21922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6" y="4270459"/>
            <a:ext cx="2188164" cy="2287335"/>
          </a:xfrm>
          <a:prstGeom prst="rect">
            <a:avLst/>
          </a:prstGeom>
        </p:spPr>
      </p:pic>
      <p:sp>
        <p:nvSpPr>
          <p:cNvPr id="30" name="4"/>
          <p:cNvSpPr/>
          <p:nvPr/>
        </p:nvSpPr>
        <p:spPr>
          <a:xfrm>
            <a:off x="7885476" y="4271498"/>
            <a:ext cx="2269650" cy="22862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4534" y="241297"/>
            <a:ext cx="9955266" cy="14181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Посмотри внимательно на картинки. Назови их.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А теперь назови только те предметы, в названии которых  слышится звук </a:t>
            </a:r>
            <a:r>
              <a:rPr lang="en-US" dirty="0" smtClean="0">
                <a:solidFill>
                  <a:srgbClr val="7030A0"/>
                </a:solidFill>
              </a:rPr>
              <a:t>[</a:t>
            </a:r>
            <a:r>
              <a:rPr lang="ru-RU" dirty="0" smtClean="0">
                <a:solidFill>
                  <a:srgbClr val="7030A0"/>
                </a:solidFill>
              </a:rPr>
              <a:t>Л</a:t>
            </a:r>
            <a:r>
              <a:rPr lang="en-US" dirty="0" smtClean="0">
                <a:solidFill>
                  <a:srgbClr val="7030A0"/>
                </a:solidFill>
              </a:rPr>
              <a:t>]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Нажми на них, если они исчезнут, значит ты назвал их правильно.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Какие предметы лишние , почему.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56261" y="1947329"/>
            <a:ext cx="1456267" cy="1303867"/>
            <a:chOff x="1456261" y="1947329"/>
            <a:chExt cx="1456267" cy="130386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56261" y="194732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435" y="2009972"/>
              <a:ext cx="1122982" cy="1108159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6798726" y="1968497"/>
            <a:ext cx="1456267" cy="1338360"/>
            <a:chOff x="6798726" y="1968497"/>
            <a:chExt cx="1456267" cy="133836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798726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" b="99609" l="1443" r="998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34" y="1984653"/>
              <a:ext cx="1147952" cy="1322204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106328" y="5175244"/>
            <a:ext cx="1456267" cy="1510877"/>
            <a:chOff x="4106328" y="5175244"/>
            <a:chExt cx="1456267" cy="151087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06328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256" l="6946" r="970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5544">
              <a:off x="4324480" y="5221384"/>
              <a:ext cx="1062291" cy="1464737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4106328" y="1947329"/>
            <a:ext cx="1456267" cy="1303867"/>
            <a:chOff x="4106328" y="1947329"/>
            <a:chExt cx="1456267" cy="130386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06328" y="194732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01885">
              <a:off x="4151279" y="2266265"/>
              <a:ext cx="1366362" cy="70833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9194798" y="1968497"/>
            <a:ext cx="1895001" cy="1353652"/>
            <a:chOff x="9194798" y="1968497"/>
            <a:chExt cx="1895001" cy="13536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194799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798" y="2143037"/>
              <a:ext cx="1895001" cy="1179112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106328" y="3581394"/>
            <a:ext cx="1456267" cy="1303867"/>
            <a:chOff x="4106328" y="3581394"/>
            <a:chExt cx="1456267" cy="130386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06328" y="358139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58" y="3588924"/>
              <a:ext cx="1413937" cy="119380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6798725" y="3545410"/>
            <a:ext cx="1456267" cy="1303867"/>
            <a:chOff x="6798725" y="3545410"/>
            <a:chExt cx="1456267" cy="130386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98725" y="354541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34" y="3598330"/>
              <a:ext cx="1147952" cy="1181961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1456261" y="3581395"/>
            <a:ext cx="1456267" cy="1303867"/>
            <a:chOff x="1456261" y="3581395"/>
            <a:chExt cx="1456267" cy="13038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56261" y="3581395"/>
              <a:ext cx="1456267" cy="1303867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56" b="987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3752378"/>
              <a:ext cx="1371122" cy="109689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194798" y="3545409"/>
            <a:ext cx="1456267" cy="1303867"/>
            <a:chOff x="9194798" y="3545409"/>
            <a:chExt cx="1456267" cy="13038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94798" y="354540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844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630" y="3576610"/>
              <a:ext cx="1244602" cy="124460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392486" y="5156196"/>
            <a:ext cx="1520042" cy="1430864"/>
            <a:chOff x="1392486" y="5156196"/>
            <a:chExt cx="1520042" cy="14308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56261" y="5156196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4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486" y="5215460"/>
              <a:ext cx="1371600" cy="137160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194798" y="5175243"/>
            <a:ext cx="1456267" cy="1303867"/>
            <a:chOff x="9194798" y="5175243"/>
            <a:chExt cx="1456267" cy="13038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194798" y="5175243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8787" l="0" r="9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024" y="5276839"/>
              <a:ext cx="1181814" cy="101599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798725" y="5175244"/>
            <a:ext cx="1456267" cy="1303867"/>
            <a:chOff x="6798725" y="5175244"/>
            <a:chExt cx="1456267" cy="130386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798725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7" y="5276839"/>
              <a:ext cx="1195820" cy="1032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0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4533" y="242215"/>
            <a:ext cx="9955266" cy="11293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Посмотри внимательно на картинки. Что изменилось? Нажми на эти картинки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Проговори фразу «Появился лось. Появилась лодка».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3930" y="1947330"/>
            <a:ext cx="1456267" cy="1325951"/>
            <a:chOff x="1413930" y="1947330"/>
            <a:chExt cx="1456267" cy="1325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3930" y="194733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1989664"/>
              <a:ext cx="1300787" cy="1283617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6798726" y="1968497"/>
            <a:ext cx="1456267" cy="1303867"/>
            <a:chOff x="6798726" y="1968497"/>
            <a:chExt cx="1456267" cy="13038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798726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" b="99609" l="1443" r="998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6" y="2009973"/>
              <a:ext cx="1195820" cy="126239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4106328" y="5175244"/>
            <a:ext cx="1456267" cy="1510877"/>
            <a:chOff x="4106328" y="5175244"/>
            <a:chExt cx="1456267" cy="151087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06328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256" l="6946" r="970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5544">
              <a:off x="4324480" y="5221384"/>
              <a:ext cx="1062291" cy="146473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9194798" y="1968497"/>
            <a:ext cx="1895001" cy="1353652"/>
            <a:chOff x="9194798" y="1968497"/>
            <a:chExt cx="1895001" cy="13536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194799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798" y="2143037"/>
              <a:ext cx="1895001" cy="1179112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106328" y="3581394"/>
            <a:ext cx="1456267" cy="1303867"/>
            <a:chOff x="4106328" y="3581394"/>
            <a:chExt cx="1456267" cy="130386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06328" y="358139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58" y="3588924"/>
              <a:ext cx="1413937" cy="1193805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6798725" y="3545410"/>
            <a:ext cx="1456267" cy="1303867"/>
            <a:chOff x="6798725" y="3545410"/>
            <a:chExt cx="1456267" cy="130386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98725" y="354541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34" y="3598330"/>
              <a:ext cx="1147952" cy="118196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456261" y="3581395"/>
            <a:ext cx="1456267" cy="1303867"/>
            <a:chOff x="1456261" y="3581395"/>
            <a:chExt cx="1456267" cy="13038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56261" y="3581395"/>
              <a:ext cx="1456267" cy="1303867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56" b="987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3752378"/>
              <a:ext cx="1371122" cy="10968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194798" y="3545409"/>
            <a:ext cx="1456267" cy="1303867"/>
            <a:chOff x="9194798" y="3545409"/>
            <a:chExt cx="1456267" cy="13038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94798" y="354540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44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630" y="3576610"/>
              <a:ext cx="1244602" cy="1244602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9194798" y="5175243"/>
            <a:ext cx="1456267" cy="1303867"/>
            <a:chOff x="9194798" y="5175243"/>
            <a:chExt cx="1456267" cy="13038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194798" y="5175243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787" l="0" r="9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024" y="5276839"/>
              <a:ext cx="1181814" cy="101599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6798725" y="5175244"/>
            <a:ext cx="1456267" cy="1303867"/>
            <a:chOff x="6798725" y="5175244"/>
            <a:chExt cx="1456267" cy="130386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798725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7" y="5276839"/>
              <a:ext cx="1195820" cy="103293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106328" y="1926241"/>
            <a:ext cx="1456267" cy="1324955"/>
            <a:chOff x="4106328" y="1926241"/>
            <a:chExt cx="1456267" cy="132495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06328" y="194732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38" b="9906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023" y="1926241"/>
              <a:ext cx="1384572" cy="125655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1456261" y="5156196"/>
            <a:ext cx="1456267" cy="1303867"/>
            <a:chOff x="1456261" y="5156196"/>
            <a:chExt cx="1456267" cy="130386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56261" y="5156196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9630" l="625" r="9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485" y="5398540"/>
              <a:ext cx="1373492" cy="772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4533" y="242215"/>
            <a:ext cx="9955266" cy="11293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Игра </a:t>
            </a:r>
            <a:r>
              <a:rPr lang="ru-RU" b="1" dirty="0" smtClean="0">
                <a:solidFill>
                  <a:srgbClr val="7030A0"/>
                </a:solidFill>
              </a:rPr>
              <a:t>«Запомни последовательность»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Послушай внимательно и запомни последовательность.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Лупа, лампа, палатка. </a:t>
            </a:r>
            <a:r>
              <a:rPr lang="ru-RU" dirty="0" smtClean="0">
                <a:solidFill>
                  <a:srgbClr val="7030A0"/>
                </a:solidFill>
              </a:rPr>
              <a:t>Запомнил? Повторяй, чётко произноси звук Л и нажимай на картинки.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3930" y="1947330"/>
            <a:ext cx="1456267" cy="1325951"/>
            <a:chOff x="1413930" y="1947330"/>
            <a:chExt cx="1456267" cy="1325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3930" y="194733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1989664"/>
              <a:ext cx="1300787" cy="128361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798726" y="1968497"/>
            <a:ext cx="1456267" cy="1303867"/>
            <a:chOff x="6798726" y="1968497"/>
            <a:chExt cx="1456267" cy="13038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798726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" b="99609" l="1443" r="998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6" y="2009973"/>
              <a:ext cx="1195820" cy="1262391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106328" y="5175244"/>
            <a:ext cx="1456267" cy="1510877"/>
            <a:chOff x="4106328" y="5175244"/>
            <a:chExt cx="1456267" cy="151087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06328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256" l="6946" r="970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5544">
              <a:off x="4324480" y="5221384"/>
              <a:ext cx="1062291" cy="146473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194798" y="1968497"/>
            <a:ext cx="1895001" cy="1353652"/>
            <a:chOff x="9194798" y="1968497"/>
            <a:chExt cx="1895001" cy="13536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194799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798" y="2143037"/>
              <a:ext cx="1895001" cy="117911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106328" y="3581394"/>
            <a:ext cx="1456267" cy="1303867"/>
            <a:chOff x="4106328" y="3581394"/>
            <a:chExt cx="1456267" cy="130386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06328" y="358139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58" y="3588924"/>
              <a:ext cx="1413937" cy="119380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6798725" y="3545410"/>
            <a:ext cx="1456267" cy="1303867"/>
            <a:chOff x="6798725" y="3545410"/>
            <a:chExt cx="1456267" cy="130386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98725" y="354541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34" y="3598330"/>
              <a:ext cx="1147952" cy="118196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456261" y="3581395"/>
            <a:ext cx="1456267" cy="1303867"/>
            <a:chOff x="1456261" y="3581395"/>
            <a:chExt cx="1456267" cy="13038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56261" y="3581395"/>
              <a:ext cx="1456267" cy="1303867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56" b="987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3752378"/>
              <a:ext cx="1371122" cy="109689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194798" y="3545409"/>
            <a:ext cx="1456267" cy="1303867"/>
            <a:chOff x="9194798" y="3545409"/>
            <a:chExt cx="1456267" cy="13038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94798" y="354540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44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630" y="3576610"/>
              <a:ext cx="1244602" cy="1244602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194798" y="5175243"/>
            <a:ext cx="1456267" cy="1303867"/>
            <a:chOff x="9194798" y="5175243"/>
            <a:chExt cx="1456267" cy="13038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194798" y="5175243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787" l="0" r="9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024" y="5276839"/>
              <a:ext cx="1181814" cy="101599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798725" y="5175244"/>
            <a:ext cx="1456267" cy="1303867"/>
            <a:chOff x="6798725" y="5175244"/>
            <a:chExt cx="1456267" cy="130386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798725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7" y="5276839"/>
              <a:ext cx="1195820" cy="1032933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106328" y="1926241"/>
            <a:ext cx="1456267" cy="1324955"/>
            <a:chOff x="4106328" y="1926241"/>
            <a:chExt cx="1456267" cy="132495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06328" y="194732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38" b="9906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023" y="1926241"/>
              <a:ext cx="1384572" cy="125655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456261" y="5156196"/>
            <a:ext cx="1456267" cy="1303867"/>
            <a:chOff x="1456261" y="5156196"/>
            <a:chExt cx="1456267" cy="130386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56261" y="5156196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9630" l="625" r="9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485" y="5398540"/>
              <a:ext cx="1373492" cy="772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92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4533" y="242215"/>
            <a:ext cx="9955266" cy="11293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Игра </a:t>
            </a:r>
            <a:r>
              <a:rPr lang="ru-RU" b="1" dirty="0" smtClean="0">
                <a:solidFill>
                  <a:srgbClr val="7030A0"/>
                </a:solidFill>
              </a:rPr>
              <a:t>«Запомни последовательность»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Послушай внимательно и запомни последовательность.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Луна</a:t>
            </a:r>
            <a:r>
              <a:rPr lang="ru-RU" b="1" i="1" dirty="0">
                <a:solidFill>
                  <a:srgbClr val="7030A0"/>
                </a:solidFill>
              </a:rPr>
              <a:t>, яблоко, дятел. </a:t>
            </a:r>
            <a:r>
              <a:rPr lang="ru-RU" dirty="0" smtClean="0">
                <a:solidFill>
                  <a:srgbClr val="7030A0"/>
                </a:solidFill>
              </a:rPr>
              <a:t>Запомнил? Повторяй, чётко произноси звук Л и нажимай на картинки.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3930" y="1947330"/>
            <a:ext cx="1456267" cy="1325951"/>
            <a:chOff x="1413930" y="1947330"/>
            <a:chExt cx="1456267" cy="1325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3930" y="194733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1989664"/>
              <a:ext cx="1300787" cy="128361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798726" y="1968497"/>
            <a:ext cx="1456267" cy="1303867"/>
            <a:chOff x="6798726" y="1968497"/>
            <a:chExt cx="1456267" cy="13038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798726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" b="99609" l="1443" r="998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6" y="2009973"/>
              <a:ext cx="1195820" cy="1262391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106328" y="5175244"/>
            <a:ext cx="1456267" cy="1510877"/>
            <a:chOff x="4106328" y="5175244"/>
            <a:chExt cx="1456267" cy="151087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06328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256" l="6946" r="970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5544">
              <a:off x="4324480" y="5221384"/>
              <a:ext cx="1062291" cy="146473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194798" y="1968497"/>
            <a:ext cx="1895001" cy="1353652"/>
            <a:chOff x="9194798" y="1968497"/>
            <a:chExt cx="1895001" cy="13536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194799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798" y="2143037"/>
              <a:ext cx="1895001" cy="117911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106328" y="3581394"/>
            <a:ext cx="1456267" cy="1303867"/>
            <a:chOff x="4106328" y="3581394"/>
            <a:chExt cx="1456267" cy="130386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06328" y="358139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58" y="3588924"/>
              <a:ext cx="1413937" cy="119380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6798725" y="3545410"/>
            <a:ext cx="1456267" cy="1303867"/>
            <a:chOff x="6798725" y="3545410"/>
            <a:chExt cx="1456267" cy="130386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98725" y="354541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34" y="3598330"/>
              <a:ext cx="1147952" cy="118196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456261" y="3581395"/>
            <a:ext cx="1456267" cy="1303867"/>
            <a:chOff x="1456261" y="3581395"/>
            <a:chExt cx="1456267" cy="13038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56261" y="3581395"/>
              <a:ext cx="1456267" cy="1303867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56" b="987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3752378"/>
              <a:ext cx="1371122" cy="109689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194798" y="3545409"/>
            <a:ext cx="1456267" cy="1303867"/>
            <a:chOff x="9194798" y="3545409"/>
            <a:chExt cx="1456267" cy="13038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94798" y="354540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44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630" y="3576610"/>
              <a:ext cx="1244602" cy="1244602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194798" y="5175243"/>
            <a:ext cx="1456267" cy="1303867"/>
            <a:chOff x="9194798" y="5175243"/>
            <a:chExt cx="1456267" cy="13038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194798" y="5175243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787" l="0" r="9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024" y="5276839"/>
              <a:ext cx="1181814" cy="101599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798725" y="5175244"/>
            <a:ext cx="1456267" cy="1303867"/>
            <a:chOff x="6798725" y="5175244"/>
            <a:chExt cx="1456267" cy="130386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798725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7" y="5276839"/>
              <a:ext cx="1195820" cy="1032933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106328" y="1926241"/>
            <a:ext cx="1456267" cy="1324955"/>
            <a:chOff x="4106328" y="1926241"/>
            <a:chExt cx="1456267" cy="132495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06328" y="194732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38" b="9906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023" y="1926241"/>
              <a:ext cx="1384572" cy="125655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456261" y="5156196"/>
            <a:ext cx="1456267" cy="1303867"/>
            <a:chOff x="1456261" y="5156196"/>
            <a:chExt cx="1456267" cy="130386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56261" y="5156196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9630" l="625" r="9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485" y="5398540"/>
              <a:ext cx="1373492" cy="772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6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4532" y="242215"/>
            <a:ext cx="10280227" cy="11293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Игра </a:t>
            </a:r>
            <a:r>
              <a:rPr lang="ru-RU" b="1" dirty="0" smtClean="0">
                <a:solidFill>
                  <a:srgbClr val="7030A0"/>
                </a:solidFill>
              </a:rPr>
              <a:t>«Запомни последовательность»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Послушай внимательно и запомни последовательность.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Лось, лопата, лодка, пенал.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Запомнил? Повторяй, чётко произноси звук Л и нажимай на картинки.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3930" y="1947330"/>
            <a:ext cx="1456267" cy="1325951"/>
            <a:chOff x="1413930" y="1947330"/>
            <a:chExt cx="1456267" cy="1325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3930" y="194733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1989664"/>
              <a:ext cx="1300787" cy="128361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798726" y="1968497"/>
            <a:ext cx="1456267" cy="1303867"/>
            <a:chOff x="6798726" y="1968497"/>
            <a:chExt cx="1456267" cy="13038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798726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" b="99609" l="1443" r="998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6" y="2009973"/>
              <a:ext cx="1195820" cy="1262391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106328" y="5175244"/>
            <a:ext cx="1456267" cy="1510877"/>
            <a:chOff x="4106328" y="5175244"/>
            <a:chExt cx="1456267" cy="151087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06328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256" l="6946" r="970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5544">
              <a:off x="4324480" y="5221384"/>
              <a:ext cx="1062291" cy="146473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194798" y="1968497"/>
            <a:ext cx="1895001" cy="1353652"/>
            <a:chOff x="9194798" y="1968497"/>
            <a:chExt cx="1895001" cy="13536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194799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798" y="2143037"/>
              <a:ext cx="1895001" cy="117911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106328" y="3581394"/>
            <a:ext cx="1456267" cy="1303867"/>
            <a:chOff x="4106328" y="3581394"/>
            <a:chExt cx="1456267" cy="130386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06328" y="358139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58" y="3588924"/>
              <a:ext cx="1413937" cy="119380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6798725" y="3545410"/>
            <a:ext cx="1456267" cy="1303867"/>
            <a:chOff x="6798725" y="3545410"/>
            <a:chExt cx="1456267" cy="130386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98725" y="354541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34" y="3598330"/>
              <a:ext cx="1147952" cy="118196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456261" y="3581395"/>
            <a:ext cx="1456267" cy="1303867"/>
            <a:chOff x="1456261" y="3581395"/>
            <a:chExt cx="1456267" cy="13038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56261" y="3581395"/>
              <a:ext cx="1456267" cy="1303867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56" b="987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3752378"/>
              <a:ext cx="1371122" cy="109689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194798" y="3545409"/>
            <a:ext cx="1456267" cy="1303867"/>
            <a:chOff x="9194798" y="3545409"/>
            <a:chExt cx="1456267" cy="13038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94798" y="354540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44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630" y="3576610"/>
              <a:ext cx="1244602" cy="1244602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194798" y="5175243"/>
            <a:ext cx="1456267" cy="1303867"/>
            <a:chOff x="9194798" y="5175243"/>
            <a:chExt cx="1456267" cy="13038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194798" y="5175243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787" l="0" r="9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024" y="5276839"/>
              <a:ext cx="1181814" cy="101599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798725" y="5175244"/>
            <a:ext cx="1456267" cy="1303867"/>
            <a:chOff x="6798725" y="5175244"/>
            <a:chExt cx="1456267" cy="130386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798725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7" y="5276839"/>
              <a:ext cx="1195820" cy="1032933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106328" y="1926241"/>
            <a:ext cx="1456267" cy="1324955"/>
            <a:chOff x="4106328" y="1926241"/>
            <a:chExt cx="1456267" cy="132495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06328" y="194732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38" b="9906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023" y="1926241"/>
              <a:ext cx="1384572" cy="125655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456261" y="5156196"/>
            <a:ext cx="1456267" cy="1303867"/>
            <a:chOff x="1456261" y="5156196"/>
            <a:chExt cx="1456267" cy="130386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56261" y="5156196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9630" l="625" r="9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485" y="5398540"/>
              <a:ext cx="1373492" cy="772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5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4532" y="242215"/>
            <a:ext cx="10310707" cy="11293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Игра </a:t>
            </a:r>
            <a:r>
              <a:rPr lang="ru-RU" b="1" dirty="0" smtClean="0">
                <a:solidFill>
                  <a:srgbClr val="7030A0"/>
                </a:solidFill>
              </a:rPr>
              <a:t>«Запомни последовательность»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Послушай внимательно и запомни последовательность.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Стул, палатка, юла, дятел. </a:t>
            </a:r>
            <a:r>
              <a:rPr lang="ru-RU" dirty="0" smtClean="0">
                <a:solidFill>
                  <a:srgbClr val="7030A0"/>
                </a:solidFill>
              </a:rPr>
              <a:t>Запомнил? Повторяй, чётко произноси звук Л и нажимай на картинки.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3930" y="1947330"/>
            <a:ext cx="1456267" cy="1325951"/>
            <a:chOff x="1413930" y="1947330"/>
            <a:chExt cx="1456267" cy="1325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3930" y="194733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1989664"/>
              <a:ext cx="1300787" cy="128361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798726" y="1968497"/>
            <a:ext cx="1456267" cy="1303867"/>
            <a:chOff x="6798726" y="1968497"/>
            <a:chExt cx="1456267" cy="13038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798726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" b="99609" l="1443" r="998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6" y="2009973"/>
              <a:ext cx="1195820" cy="1262391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106328" y="5175244"/>
            <a:ext cx="1456267" cy="1510877"/>
            <a:chOff x="4106328" y="5175244"/>
            <a:chExt cx="1456267" cy="151087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06328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256" l="6946" r="970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5544">
              <a:off x="4324480" y="5221384"/>
              <a:ext cx="1062291" cy="146473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194798" y="1968497"/>
            <a:ext cx="1895001" cy="1353652"/>
            <a:chOff x="9194798" y="1968497"/>
            <a:chExt cx="1895001" cy="13536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194799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798" y="2143037"/>
              <a:ext cx="1895001" cy="117911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106328" y="3581394"/>
            <a:ext cx="1456267" cy="1303867"/>
            <a:chOff x="4106328" y="3581394"/>
            <a:chExt cx="1456267" cy="130386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06328" y="358139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58" y="3588924"/>
              <a:ext cx="1413937" cy="119380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6798725" y="3545410"/>
            <a:ext cx="1456267" cy="1303867"/>
            <a:chOff x="6798725" y="3545410"/>
            <a:chExt cx="1456267" cy="130386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98725" y="354541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34" y="3598330"/>
              <a:ext cx="1147952" cy="118196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456261" y="3581395"/>
            <a:ext cx="1456267" cy="1303867"/>
            <a:chOff x="1456261" y="3581395"/>
            <a:chExt cx="1456267" cy="13038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56261" y="3581395"/>
              <a:ext cx="1456267" cy="1303867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56" b="987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3752378"/>
              <a:ext cx="1371122" cy="109689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194798" y="3545409"/>
            <a:ext cx="1456267" cy="1303867"/>
            <a:chOff x="9194798" y="3545409"/>
            <a:chExt cx="1456267" cy="13038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94798" y="354540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44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630" y="3576610"/>
              <a:ext cx="1244602" cy="1244602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194798" y="5175243"/>
            <a:ext cx="1456267" cy="1303867"/>
            <a:chOff x="9194798" y="5175243"/>
            <a:chExt cx="1456267" cy="13038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194798" y="5175243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787" l="0" r="9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024" y="5276839"/>
              <a:ext cx="1181814" cy="101599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798725" y="5175244"/>
            <a:ext cx="1456267" cy="1303867"/>
            <a:chOff x="6798725" y="5175244"/>
            <a:chExt cx="1456267" cy="130386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798725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7" y="5276839"/>
              <a:ext cx="1195820" cy="1032933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106328" y="1926241"/>
            <a:ext cx="1456267" cy="1324955"/>
            <a:chOff x="4106328" y="1926241"/>
            <a:chExt cx="1456267" cy="132495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06328" y="194732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38" b="9906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023" y="1926241"/>
              <a:ext cx="1384572" cy="125655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456261" y="5156196"/>
            <a:ext cx="1456267" cy="1303867"/>
            <a:chOff x="1456261" y="5156196"/>
            <a:chExt cx="1456267" cy="130386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56261" y="5156196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9630" l="625" r="9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485" y="5398540"/>
              <a:ext cx="1373492" cy="772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853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4534" y="241297"/>
            <a:ext cx="9955266" cy="10795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Игра </a:t>
            </a:r>
            <a:r>
              <a:rPr lang="ru-RU" b="1" dirty="0" smtClean="0">
                <a:solidFill>
                  <a:srgbClr val="7030A0"/>
                </a:solidFill>
              </a:rPr>
              <a:t>«Чего не стало?»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Назвать предметы по стрелочкам, проговаривая фразу «Я запомнил (запомнила) лупу, палатку…»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3930" y="1947330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06328" y="1947329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98726" y="1968497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94799" y="1968497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56261" y="3581395"/>
            <a:ext cx="1456267" cy="130386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56261" y="5156196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06328" y="3581394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8725" y="3545410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194798" y="3545409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06328" y="5175244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98725" y="5175244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194798" y="5175243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70" y="1989664"/>
            <a:ext cx="1300787" cy="12836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99609" l="1443" r="9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6" y="2009973"/>
            <a:ext cx="1195820" cy="12623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56" l="6946" r="970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544">
            <a:off x="4324480" y="5221384"/>
            <a:ext cx="1062291" cy="146473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98" y="2143037"/>
            <a:ext cx="1895001" cy="11791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58" y="3588924"/>
            <a:ext cx="1413937" cy="11938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4" y="3598330"/>
            <a:ext cx="1147952" cy="11819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6" b="98750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70" y="3752378"/>
            <a:ext cx="1371122" cy="10968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4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0" y="3576610"/>
            <a:ext cx="1244602" cy="12446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87" l="0" r="96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24" y="5276839"/>
            <a:ext cx="1181814" cy="10159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7" y="5276839"/>
            <a:ext cx="1195820" cy="10329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38" b="990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23" y="1926241"/>
            <a:ext cx="1384572" cy="12565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630" l="625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85" y="5398540"/>
            <a:ext cx="1373492" cy="772589"/>
          </a:xfrm>
          <a:prstGeom prst="rect">
            <a:avLst/>
          </a:prstGeom>
        </p:spPr>
      </p:pic>
      <p:cxnSp>
        <p:nvCxnSpPr>
          <p:cNvPr id="32" name="Прямая со стрелкой 31"/>
          <p:cNvCxnSpPr/>
          <p:nvPr/>
        </p:nvCxnSpPr>
        <p:spPr>
          <a:xfrm>
            <a:off x="3309407" y="3980877"/>
            <a:ext cx="12700" cy="63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58122" y="2321218"/>
            <a:ext cx="12700" cy="63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240611" y="5808129"/>
            <a:ext cx="556689" cy="8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8614492" y="2321218"/>
            <a:ext cx="12700" cy="63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641234" y="3913377"/>
            <a:ext cx="12700" cy="63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002089" y="2412643"/>
            <a:ext cx="546481" cy="13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172190" y="3913378"/>
            <a:ext cx="8470" cy="70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141034" y="5554129"/>
            <a:ext cx="0" cy="60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8392218" y="5822940"/>
            <a:ext cx="556689" cy="8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11099315" y="5473475"/>
            <a:ext cx="8470" cy="70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11075475" y="3790686"/>
            <a:ext cx="8470" cy="70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11087661" y="2200820"/>
            <a:ext cx="8470" cy="70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4532" y="242215"/>
            <a:ext cx="10310707" cy="11293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7030A0"/>
                </a:solidFill>
              </a:rPr>
              <a:t>Щелкнуть мышкой по той картинки, которой не стало и сказать фразу «Не стало луны»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3930" y="1947330"/>
            <a:ext cx="1456267" cy="1325951"/>
            <a:chOff x="1413930" y="1947330"/>
            <a:chExt cx="1456267" cy="1325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3930" y="194733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1989664"/>
              <a:ext cx="1300787" cy="128361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6798726" y="1968497"/>
            <a:ext cx="1456267" cy="13038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99609" l="1443" r="9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6" y="2009973"/>
            <a:ext cx="1195820" cy="1262391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4106328" y="5175244"/>
            <a:ext cx="1456267" cy="1510877"/>
            <a:chOff x="4106328" y="5175244"/>
            <a:chExt cx="1456267" cy="151087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06328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256" l="6946" r="970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5544">
              <a:off x="4324480" y="5221384"/>
              <a:ext cx="1062291" cy="146473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194798" y="1968497"/>
            <a:ext cx="1895001" cy="1353652"/>
            <a:chOff x="9194798" y="1968497"/>
            <a:chExt cx="1895001" cy="13536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194799" y="1968497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798" y="2143037"/>
              <a:ext cx="1895001" cy="117911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106328" y="3581394"/>
            <a:ext cx="1456267" cy="1303867"/>
            <a:chOff x="4106328" y="3581394"/>
            <a:chExt cx="1456267" cy="130386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06328" y="358139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58" y="3588924"/>
              <a:ext cx="1413937" cy="119380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6798725" y="3545410"/>
            <a:ext cx="1456267" cy="1303867"/>
            <a:chOff x="6798725" y="3545410"/>
            <a:chExt cx="1456267" cy="130386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98725" y="3545410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34" y="3598330"/>
              <a:ext cx="1147952" cy="118196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456261" y="3581395"/>
            <a:ext cx="1456267" cy="1303867"/>
            <a:chOff x="1456261" y="3581395"/>
            <a:chExt cx="1456267" cy="13038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56261" y="3581395"/>
              <a:ext cx="1456267" cy="1303867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56" b="987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70" y="3752378"/>
              <a:ext cx="1371122" cy="109689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194798" y="3545409"/>
            <a:ext cx="1456267" cy="1303867"/>
            <a:chOff x="9194798" y="3545409"/>
            <a:chExt cx="1456267" cy="13038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94798" y="354540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44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630" y="3576610"/>
              <a:ext cx="1244602" cy="1244602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194798" y="5175243"/>
            <a:ext cx="1456267" cy="1303867"/>
            <a:chOff x="9194798" y="5175243"/>
            <a:chExt cx="1456267" cy="13038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194798" y="5175243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787" l="0" r="9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024" y="5276839"/>
              <a:ext cx="1181814" cy="101599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798725" y="5175244"/>
            <a:ext cx="1456267" cy="1303867"/>
            <a:chOff x="6798725" y="5175244"/>
            <a:chExt cx="1456267" cy="130386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798725" y="5175244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467" y="5276839"/>
              <a:ext cx="1195820" cy="1032933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106328" y="1926241"/>
            <a:ext cx="1456267" cy="1324955"/>
            <a:chOff x="4106328" y="1926241"/>
            <a:chExt cx="1456267" cy="132495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06328" y="1947329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38" b="9906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023" y="1926241"/>
              <a:ext cx="1384572" cy="125655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456261" y="5156196"/>
            <a:ext cx="1456267" cy="1303867"/>
            <a:chOff x="1456261" y="5156196"/>
            <a:chExt cx="1456267" cy="130386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56261" y="5156196"/>
              <a:ext cx="1456267" cy="1303867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9630" l="625" r="9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485" y="5398540"/>
              <a:ext cx="1373492" cy="772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2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473</Words>
  <Application>Microsoft Office PowerPoint</Application>
  <PresentationFormat>Широкоэкранный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Пользователь</dc:creator>
  <cp:lastModifiedBy>Пользователь</cp:lastModifiedBy>
  <cp:revision>56</cp:revision>
  <dcterms:created xsi:type="dcterms:W3CDTF">2020-11-13T14:15:16Z</dcterms:created>
  <dcterms:modified xsi:type="dcterms:W3CDTF">2020-11-22T18:02:09Z</dcterms:modified>
</cp:coreProperties>
</file>