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4"/>
  </p:notesMasterIdLst>
  <p:sldIdLst>
    <p:sldId id="258" r:id="rId2"/>
    <p:sldId id="259" r:id="rId3"/>
    <p:sldId id="260" r:id="rId4"/>
    <p:sldId id="256" r:id="rId5"/>
    <p:sldId id="261" r:id="rId6"/>
    <p:sldId id="257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0" autoAdjust="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61163D-881E-4530-917F-AEAA7AA09A05}" type="datetimeFigureOut">
              <a:rPr lang="ru-RU" smtClean="0"/>
              <a:t>28.03.2019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DA93C7-F051-4C8E-A405-70857C2088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50840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A93C7-F051-4C8E-A405-70857C20881F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36767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4532C-1AD9-41AD-92AE-720AA69F6617}" type="datetimeFigureOut">
              <a:rPr lang="ru-RU" smtClean="0"/>
              <a:t>28.03.2019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4510D-0C88-4C49-B1AD-10728DC5DD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01918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4532C-1AD9-41AD-92AE-720AA69F6617}" type="datetimeFigureOut">
              <a:rPr lang="ru-RU" smtClean="0"/>
              <a:t>28.03.2019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4510D-0C88-4C49-B1AD-10728DC5DD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29211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4532C-1AD9-41AD-92AE-720AA69F6617}" type="datetimeFigureOut">
              <a:rPr lang="ru-RU" smtClean="0"/>
              <a:t>28.03.2019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4510D-0C88-4C49-B1AD-10728DC5DD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64458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4532C-1AD9-41AD-92AE-720AA69F6617}" type="datetimeFigureOut">
              <a:rPr lang="ru-RU" smtClean="0"/>
              <a:t>28.03.2019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4510D-0C88-4C49-B1AD-10728DC5DD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4819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4532C-1AD9-41AD-92AE-720AA69F6617}" type="datetimeFigureOut">
              <a:rPr lang="ru-RU" smtClean="0"/>
              <a:t>28.03.2019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4510D-0C88-4C49-B1AD-10728DC5DD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1474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4532C-1AD9-41AD-92AE-720AA69F6617}" type="datetimeFigureOut">
              <a:rPr lang="ru-RU" smtClean="0"/>
              <a:t>28.03.2019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4510D-0C88-4C49-B1AD-10728DC5DD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678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4532C-1AD9-41AD-92AE-720AA69F6617}" type="datetimeFigureOut">
              <a:rPr lang="ru-RU" smtClean="0"/>
              <a:t>28.03.2019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4510D-0C88-4C49-B1AD-10728DC5DD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3880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4532C-1AD9-41AD-92AE-720AA69F6617}" type="datetimeFigureOut">
              <a:rPr lang="ru-RU" smtClean="0"/>
              <a:t>28.03.2019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4510D-0C88-4C49-B1AD-10728DC5DD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6909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4532C-1AD9-41AD-92AE-720AA69F6617}" type="datetimeFigureOut">
              <a:rPr lang="ru-RU" smtClean="0"/>
              <a:t>28.03.2019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4510D-0C88-4C49-B1AD-10728DC5DD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07688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4532C-1AD9-41AD-92AE-720AA69F6617}" type="datetimeFigureOut">
              <a:rPr lang="ru-RU" smtClean="0"/>
              <a:t>28.03.2019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4510D-0C88-4C49-B1AD-10728DC5DD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05659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4532C-1AD9-41AD-92AE-720AA69F6617}" type="datetimeFigureOut">
              <a:rPr lang="ru-RU" smtClean="0"/>
              <a:t>28.03.2019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4510D-0C88-4C49-B1AD-10728DC5DD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03260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14532C-1AD9-41AD-92AE-720AA69F6617}" type="datetimeFigureOut">
              <a:rPr lang="ru-RU" smtClean="0"/>
              <a:t>28.03.2019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F4510D-0C88-4C49-B1AD-10728DC5DD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4565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1.png"/><Relationship Id="rId12" Type="http://schemas.openxmlformats.org/officeDocument/2006/relationships/image" Target="../media/image76.png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5" Type="http://schemas.openxmlformats.org/officeDocument/2006/relationships/image" Target="../media/image2.png"/><Relationship Id="rId10" Type="http://schemas.openxmlformats.org/officeDocument/2006/relationships/image" Target="../media/image74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Relationship Id="rId14" Type="http://schemas.openxmlformats.org/officeDocument/2006/relationships/image" Target="../media/image7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wav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79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2.png"/><Relationship Id="rId2" Type="http://schemas.openxmlformats.org/officeDocument/2006/relationships/audio" Target="../media/media2.mp3"/><Relationship Id="rId16" Type="http://schemas.openxmlformats.org/officeDocument/2006/relationships/image" Target="../media/image15.png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9.png"/><Relationship Id="rId12" Type="http://schemas.openxmlformats.org/officeDocument/2006/relationships/image" Target="../media/image2.png"/><Relationship Id="rId2" Type="http://schemas.microsoft.com/office/2007/relationships/media" Target="../media/media3.wav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jpg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3.png"/><Relationship Id="rId15" Type="http://schemas.openxmlformats.org/officeDocument/2006/relationships/image" Target="../media/image2.png"/><Relationship Id="rId10" Type="http://schemas.openxmlformats.org/officeDocument/2006/relationships/image" Target="../media/image29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png"/><Relationship Id="rId2" Type="http://schemas.microsoft.com/office/2007/relationships/media" Target="../media/media3.wav"/><Relationship Id="rId1" Type="http://schemas.openxmlformats.org/officeDocument/2006/relationships/audio" Target="NULL" TargetMode="Externa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2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3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42.png"/><Relationship Id="rId11" Type="http://schemas.openxmlformats.org/officeDocument/2006/relationships/image" Target="../media/image46.png"/><Relationship Id="rId5" Type="http://schemas.openxmlformats.org/officeDocument/2006/relationships/image" Target="../media/image41.png"/><Relationship Id="rId10" Type="http://schemas.openxmlformats.org/officeDocument/2006/relationships/image" Target="../media/image2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microsoft.com/office/2007/relationships/media" Target="../media/media3.wav"/><Relationship Id="rId1" Type="http://schemas.openxmlformats.org/officeDocument/2006/relationships/audio" Target="NULL" TargetMode="Externa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18" Type="http://schemas.openxmlformats.org/officeDocument/2006/relationships/image" Target="../media/image6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17" Type="http://schemas.openxmlformats.org/officeDocument/2006/relationships/image" Target="../media/image62.png"/><Relationship Id="rId2" Type="http://schemas.microsoft.com/office/2007/relationships/media" Target="../media/media6.mp3"/><Relationship Id="rId16" Type="http://schemas.openxmlformats.org/officeDocument/2006/relationships/image" Target="../media/image61.png"/><Relationship Id="rId1" Type="http://schemas.openxmlformats.org/officeDocument/2006/relationships/audio" Target="NULL" TargetMode="Externa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5" Type="http://schemas.openxmlformats.org/officeDocument/2006/relationships/image" Target="../media/image60.png"/><Relationship Id="rId10" Type="http://schemas.openxmlformats.org/officeDocument/2006/relationships/image" Target="../media/image55.png"/><Relationship Id="rId19" Type="http://schemas.openxmlformats.org/officeDocument/2006/relationships/image" Target="../media/image2.png"/><Relationship Id="rId4" Type="http://schemas.openxmlformats.org/officeDocument/2006/relationships/image" Target="../media/image40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6.png"/><Relationship Id="rId2" Type="http://schemas.microsoft.com/office/2007/relationships/media" Target="../media/media3.wav"/><Relationship Id="rId1" Type="http://schemas.openxmlformats.org/officeDocument/2006/relationships/audio" Target="NULL" TargetMode="Externa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34.png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79655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908720"/>
            <a:ext cx="7859216" cy="1296144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           </a:t>
            </a:r>
            <a:endParaRPr lang="ru-RU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idx="1"/>
          </p:nvPr>
        </p:nvSpPr>
        <p:spPr>
          <a:xfrm>
            <a:off x="2555776" y="1268760"/>
            <a:ext cx="5724624" cy="352839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Игра</a:t>
            </a:r>
            <a:r>
              <a:rPr lang="ru-RU" sz="36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 algn="ctr">
              <a:buNone/>
            </a:pPr>
            <a:r>
              <a:rPr lang="ru-RU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«Помоги Красной Шапочке встретиться с бабушкой»</a:t>
            </a:r>
          </a:p>
          <a:p>
            <a:pPr marL="0" indent="0" algn="ctr">
              <a:buNone/>
            </a:pPr>
            <a:endParaRPr lang="ru-RU" b="1" i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20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Выполнила воспитатель </a:t>
            </a:r>
          </a:p>
          <a:p>
            <a:pPr marL="0" indent="0" algn="ctr">
              <a:buNone/>
            </a:pPr>
            <a:r>
              <a:rPr lang="ru-RU" sz="20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комбинированной группы №12 </a:t>
            </a:r>
          </a:p>
          <a:p>
            <a:pPr marL="0" indent="0" algn="ctr">
              <a:buNone/>
            </a:pPr>
            <a:r>
              <a:rPr lang="ru-RU" sz="20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Коротина Н.В.</a:t>
            </a:r>
            <a:endParaRPr lang="ru-RU" sz="2000" b="1" i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Музыкальная шкатулка — Колыбельная (www.mixmuz.ru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9512" y="6553201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907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04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3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274638"/>
            <a:ext cx="5364088" cy="2074242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ru-RU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задание</a:t>
            </a:r>
            <a:r>
              <a:rPr lang="ru-RU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Каким ключом Красная Шапочка                              откроет дверь? </a:t>
            </a:r>
            <a:endParaRPr lang="ru-RU" sz="36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446662"/>
            <a:ext cx="5074452" cy="46114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40000">
            <a:off x="5808532" y="4786020"/>
            <a:ext cx="1430959" cy="143095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32"/>
          <a:stretch/>
        </p:blipFill>
        <p:spPr>
          <a:xfrm>
            <a:off x="5592636" y="3511614"/>
            <a:ext cx="636295" cy="703268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05"/>
          <a:stretch/>
        </p:blipFill>
        <p:spPr bwMode="auto">
          <a:xfrm rot="-960000">
            <a:off x="1853073" y="4446698"/>
            <a:ext cx="682572" cy="1839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796" y="5206542"/>
            <a:ext cx="817563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993" y="4113345"/>
            <a:ext cx="1228141" cy="94472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998" y="5200684"/>
            <a:ext cx="1372786" cy="114398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6600000">
            <a:off x="2602809" y="3861763"/>
            <a:ext cx="921774" cy="83715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786" y="5098542"/>
            <a:ext cx="536695" cy="1224399"/>
          </a:xfrm>
          <a:prstGeom prst="rect">
            <a:avLst/>
          </a:prstGeom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959935"/>
            <a:ext cx="1494115" cy="1776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Буратино - Детские Песни from backingtrackmp3x.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1280.384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0" y="6344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810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1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12700"/>
            <a:ext cx="9218613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Черный ключ в форме сердечка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090" y="2204864"/>
            <a:ext cx="3544503" cy="3168352"/>
          </a:xfrm>
          <a:prstGeom prst="rect">
            <a:avLst/>
          </a:prstGeom>
        </p:spPr>
      </p:pic>
      <p:pic>
        <p:nvPicPr>
          <p:cNvPr id="5" name="ah-kakie-molodtsyi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4733.890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299" y="6413376"/>
            <a:ext cx="448816" cy="44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76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12700"/>
            <a:ext cx="9218613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224136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Молодец!</a:t>
            </a:r>
            <a:endParaRPr lang="ru-RU" sz="5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556792"/>
            <a:ext cx="4182238" cy="5096111"/>
          </a:xfrm>
          <a:prstGeom prst="rect">
            <a:avLst/>
          </a:prstGeom>
        </p:spPr>
      </p:pic>
      <p:pic>
        <p:nvPicPr>
          <p:cNvPr id="3" name="OST - Песня Красной шапочки (минус) (www.mixmuz.ru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338" y="64062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389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2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685800" y="188640"/>
            <a:ext cx="7506791" cy="1152128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 задание</a:t>
            </a:r>
            <a:endParaRPr lang="ru-RU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899591" y="1052736"/>
            <a:ext cx="7632849" cy="1080120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Назови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Красной Шапочке </a:t>
            </a:r>
          </a:p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предметы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желтого цвета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204539"/>
            <a:ext cx="1872208" cy="222563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317" y="78635"/>
            <a:ext cx="1454549" cy="145454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77" y="3933056"/>
            <a:ext cx="709665" cy="63204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820" y="3830260"/>
            <a:ext cx="837636" cy="83763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372" y="5430174"/>
            <a:ext cx="1259288" cy="890219"/>
          </a:xfrm>
          <a:prstGeom prst="rect">
            <a:avLst/>
          </a:prstGeom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3140" y="3492122"/>
            <a:ext cx="615950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669716"/>
            <a:ext cx="821944" cy="87304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525" y="3381071"/>
            <a:ext cx="890556" cy="81233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240" y="5223669"/>
            <a:ext cx="1299398" cy="121717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080" y="5792023"/>
            <a:ext cx="570183" cy="51411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074" y="3327272"/>
            <a:ext cx="375012" cy="32969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597" y="2564903"/>
            <a:ext cx="364824" cy="407063"/>
          </a:xfrm>
          <a:prstGeom prst="rect">
            <a:avLst/>
          </a:prstGeom>
        </p:spPr>
      </p:pic>
      <p:pic>
        <p:nvPicPr>
          <p:cNvPr id="2" name="OST - Песня Красной шапочки (минус) (www.mixmuz.ru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Закладка 1" time="8731.9842"/>
                    <p14:bmk name="Закладка 2" time="8732.9842"/>
                  </p14:bmkLst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8456" y="6500857"/>
            <a:ext cx="367921" cy="367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961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2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4717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433" y="-25400"/>
            <a:ext cx="9218613" cy="6883400"/>
          </a:xfr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8012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Желтого цвета</a:t>
            </a:r>
            <a:endParaRPr lang="ru-RU" sz="32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3117" y="908190"/>
            <a:ext cx="1734959" cy="174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581128"/>
            <a:ext cx="1177653" cy="1186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6167" y="1779466"/>
            <a:ext cx="1194291" cy="1061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156" y="2946122"/>
            <a:ext cx="1144611" cy="986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922" y="4581128"/>
            <a:ext cx="1465073" cy="1375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1821" y="2929945"/>
            <a:ext cx="1080675" cy="1213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156" y="3627148"/>
            <a:ext cx="2232248" cy="2654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h-kakie-molodtsyi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4733.890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4299" y="6413376"/>
            <a:ext cx="448816" cy="44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266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40" y="0"/>
            <a:ext cx="9159839" cy="70294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48680"/>
            <a:ext cx="7772400" cy="1584176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 задание</a:t>
            </a:r>
            <a:br>
              <a:rPr lang="ru-RU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Назови животных, </a:t>
            </a:r>
            <a:b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которые живут в лесу?</a:t>
            </a:r>
            <a:endParaRPr lang="ru-RU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835" y="3588738"/>
            <a:ext cx="1871663" cy="222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3789900"/>
            <a:ext cx="1415378" cy="182335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683" y="3038746"/>
            <a:ext cx="1670357" cy="121518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1484784"/>
            <a:ext cx="637497" cy="8974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076" y="5613253"/>
            <a:ext cx="1008112" cy="130649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2708920"/>
            <a:ext cx="1008112" cy="100811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894" y="3973594"/>
            <a:ext cx="970493" cy="95472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079" y="5484440"/>
            <a:ext cx="1365635" cy="182084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19" y="2362063"/>
            <a:ext cx="885906" cy="88590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394" y="3313416"/>
            <a:ext cx="1326861" cy="1235876"/>
          </a:xfrm>
          <a:prstGeom prst="rect">
            <a:avLst/>
          </a:prstGeom>
        </p:spPr>
      </p:pic>
      <p:pic>
        <p:nvPicPr>
          <p:cNvPr id="5" name="detskie_pesni_Tri_pingvina (qmusic.me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7214.4" end="2349.172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5072" y="6553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628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9218613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Дикие животные</a:t>
            </a:r>
            <a:endParaRPr lang="ru-RU" sz="32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3755" y="1636909"/>
            <a:ext cx="1762621" cy="1762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6545" y="3792518"/>
            <a:ext cx="1747088" cy="2251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186" y="1638498"/>
            <a:ext cx="1256101" cy="1761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585175"/>
            <a:ext cx="1460649" cy="189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565" y="4098169"/>
            <a:ext cx="2882806" cy="1779103"/>
          </a:xfrm>
          <a:prstGeom prst="rect">
            <a:avLst/>
          </a:prstGeom>
        </p:spPr>
      </p:pic>
      <p:pic>
        <p:nvPicPr>
          <p:cNvPr id="9" name="ah-kakie-molodtsyi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4733.890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4299" y="6413376"/>
            <a:ext cx="448816" cy="44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881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0"/>
            <a:ext cx="91630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85800" y="476673"/>
            <a:ext cx="7772400" cy="1584175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 задание</a:t>
            </a:r>
            <a:br>
              <a:rPr lang="ru-RU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Какой цветок</a:t>
            </a:r>
            <a:br>
              <a:rPr lang="ru-RU" sz="36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на лесной полянке лишний?</a:t>
            </a:r>
            <a:endParaRPr lang="ru-RU" sz="36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480" y="3540919"/>
            <a:ext cx="936104" cy="88617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176101"/>
            <a:ext cx="872268" cy="87786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018837"/>
            <a:ext cx="933450" cy="884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725" y="4018837"/>
            <a:ext cx="933450" cy="884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3615035"/>
            <a:ext cx="1145016" cy="1039459"/>
          </a:xfrm>
          <a:prstGeom prst="rect">
            <a:avLst/>
          </a:prstGeom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329" y="4427097"/>
            <a:ext cx="1871663" cy="222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Серебристые Снежинки - Детские Песни from backingtrackmp3x.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5287.0416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79512" y="6248400"/>
            <a:ext cx="609600" cy="60960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051" y="4134764"/>
            <a:ext cx="504056" cy="475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7207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26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12700"/>
            <a:ext cx="9218613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Лишний цветок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417795"/>
            <a:ext cx="2048359" cy="2063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7" y="3982305"/>
            <a:ext cx="2376263" cy="2162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ah-kakie-molodtsyi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4733.890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299" y="6413376"/>
            <a:ext cx="448816" cy="4488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772816"/>
            <a:ext cx="938213" cy="884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7633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91"/>
            <a:ext cx="9163050" cy="6918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04664"/>
            <a:ext cx="7772400" cy="1512169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ru-RU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задание</a:t>
            </a:r>
            <a:r>
              <a:rPr lang="ru-RU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852016" y="1061380"/>
            <a:ext cx="7120618" cy="1215492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Назови круглые предметы </a:t>
            </a:r>
          </a:p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красного цвета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102" y="3068960"/>
            <a:ext cx="656771" cy="50078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716" y="3457238"/>
            <a:ext cx="648072" cy="68918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257" y="5585037"/>
            <a:ext cx="719918" cy="74239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4659245"/>
            <a:ext cx="2088232" cy="129698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900" y="5585037"/>
            <a:ext cx="891250" cy="89125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763" y="5508742"/>
            <a:ext cx="813463" cy="81868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950" y="2901855"/>
            <a:ext cx="1701233" cy="160022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7306" y="5753364"/>
            <a:ext cx="915570" cy="89125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2634" y="3840613"/>
            <a:ext cx="550240" cy="732016"/>
          </a:xfrm>
          <a:prstGeom prst="rect">
            <a:avLst/>
          </a:prstGeom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391" y="3911446"/>
            <a:ext cx="959250" cy="850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550" y="4006424"/>
            <a:ext cx="615950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053" y="3649576"/>
            <a:ext cx="1871663" cy="222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06"/>
          <a:stretch/>
        </p:blipFill>
        <p:spPr>
          <a:xfrm>
            <a:off x="7086904" y="260648"/>
            <a:ext cx="2321699" cy="14796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4029206"/>
            <a:ext cx="681389" cy="681389"/>
          </a:xfrm>
          <a:prstGeom prst="rect">
            <a:avLst/>
          </a:prstGeom>
        </p:spPr>
      </p:pic>
      <p:pic>
        <p:nvPicPr>
          <p:cNvPr id="6" name="Детская мелодия - Добрый жук (www.mixmuz.ru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8500.821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7591" y="63482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936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6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12700"/>
            <a:ext cx="9218613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Красные круглые предметы</a:t>
            </a:r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682" y="4214122"/>
            <a:ext cx="2036111" cy="1565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8145" y="4182348"/>
            <a:ext cx="1608405" cy="1665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662671"/>
            <a:ext cx="1656443" cy="1766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16"/>
          <a:stretch/>
        </p:blipFill>
        <p:spPr bwMode="auto">
          <a:xfrm>
            <a:off x="5088145" y="1549155"/>
            <a:ext cx="2970480" cy="1859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ah-kakie-molodtsyi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4733.890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4299" y="6413376"/>
            <a:ext cx="448816" cy="44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939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684</TotalTime>
  <Words>58</Words>
  <Application>Microsoft Office PowerPoint</Application>
  <PresentationFormat>Экран (4:3)</PresentationFormat>
  <Paragraphs>23</Paragraphs>
  <Slides>12</Slides>
  <Notes>1</Notes>
  <HiddenSlides>0</HiddenSlides>
  <MMClips>12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           </vt:lpstr>
      <vt:lpstr>1 задание</vt:lpstr>
      <vt:lpstr>Желтого цвета</vt:lpstr>
      <vt:lpstr>2 задание Назови животных,  которые живут в лесу?</vt:lpstr>
      <vt:lpstr>Дикие животные</vt:lpstr>
      <vt:lpstr>3 задание Какой цветок  на лесной полянке лишний?</vt:lpstr>
      <vt:lpstr>Лишний цветок</vt:lpstr>
      <vt:lpstr>4 задание </vt:lpstr>
      <vt:lpstr>Красные круглые предметы</vt:lpstr>
      <vt:lpstr> 5 задание Каким ключом Красная Шапочка                              откроет дверь? </vt:lpstr>
      <vt:lpstr>Черный ключ в форме сердечка</vt:lpstr>
      <vt:lpstr>Молодец!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Что соберет Красная шапочка в корзинку?</dc:title>
  <dc:creator>Наталья Кортина</dc:creator>
  <cp:lastModifiedBy>Наталья Кортина</cp:lastModifiedBy>
  <cp:revision>59</cp:revision>
  <dcterms:created xsi:type="dcterms:W3CDTF">2019-03-18T15:41:35Z</dcterms:created>
  <dcterms:modified xsi:type="dcterms:W3CDTF">2019-03-28T02:59:47Z</dcterms:modified>
</cp:coreProperties>
</file>