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51" r:id="rId2"/>
    <p:sldMasterId id="2147483764" r:id="rId3"/>
  </p:sldMasterIdLst>
  <p:notesMasterIdLst>
    <p:notesMasterId r:id="rId16"/>
  </p:notesMasterIdLst>
  <p:sldIdLst>
    <p:sldId id="261" r:id="rId4"/>
    <p:sldId id="277" r:id="rId5"/>
    <p:sldId id="269" r:id="rId6"/>
    <p:sldId id="268" r:id="rId7"/>
    <p:sldId id="272" r:id="rId8"/>
    <p:sldId id="267" r:id="rId9"/>
    <p:sldId id="262" r:id="rId10"/>
    <p:sldId id="273" r:id="rId11"/>
    <p:sldId id="257" r:id="rId12"/>
    <p:sldId id="259" r:id="rId13"/>
    <p:sldId id="258" r:id="rId14"/>
    <p:sldId id="283" r:id="rId15"/>
  </p:sldIdLst>
  <p:sldSz cx="9144000" cy="6858000" type="screen4x3"/>
  <p:notesSz cx="6858000" cy="9144000"/>
  <p:defaultTextStyle>
    <a:defPPr>
      <a:defRPr lang="ru-RU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C9FFC9"/>
    <a:srgbClr val="FF3300"/>
    <a:srgbClr val="FF33CC"/>
    <a:srgbClr val="DADAF6"/>
    <a:srgbClr val="CDEEFF"/>
    <a:srgbClr val="006600"/>
    <a:srgbClr val="A7E2FF"/>
    <a:srgbClr val="99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13" autoAdjust="0"/>
    <p:restoredTop sz="94660"/>
  </p:normalViewPr>
  <p:slideViewPr>
    <p:cSldViewPr>
      <p:cViewPr varScale="1">
        <p:scale>
          <a:sx n="64" d="100"/>
          <a:sy n="64" d="100"/>
        </p:scale>
        <p:origin x="-151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A1AC5-4329-45FA-990F-677A67F11389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6A87C-002F-4277-8E2A-8A6E85648D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6183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8B06EB44-401B-4326-B059-BE069AB67197}" type="slidenum">
              <a:rPr lang="ru-RU">
                <a:solidFill>
                  <a:srgbClr val="000000"/>
                </a:solidFill>
                <a:latin typeface="Times New Roman" pitchFamily="16" charset="0"/>
              </a:rPr>
              <a:pPr eaLnBrk="1"/>
              <a:t>1</a:t>
            </a:fld>
            <a:endParaRPr 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8B06EB44-401B-4326-B059-BE069AB67197}" type="slidenum">
              <a:rPr lang="ru-RU">
                <a:solidFill>
                  <a:srgbClr val="000000"/>
                </a:solidFill>
                <a:latin typeface="Times New Roman" pitchFamily="16" charset="0"/>
              </a:rPr>
              <a:pPr eaLnBrk="1"/>
              <a:t>7</a:t>
            </a:fld>
            <a:endParaRPr 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A73E8-FDE0-4156-A174-A749D690C17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9517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3E53C-A225-4327-BCF5-B4E7FC1417D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849267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A93673-CB3F-412A-AEE6-683B8C30834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054325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63F34B-64F7-49C5-BAD9-E36F2F4295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3DCCEA-69D6-4C44-B359-582A6C96DF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7AFB5-1120-4473-904E-5A767D6D245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210925-B2DC-41CD-8316-C39CBE1745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489A16-EA6F-4525-889E-EEA67D29B8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8FB874-A118-42E4-96EB-9E23223849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621ED-0CEF-4000-98EA-EFE4674EFE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AC42D0-9724-47C8-A91D-81A31A45AA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338BD-332B-41F2-AED3-534E28B9E60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21740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857ACD-3706-4ACA-80BC-343B5CF83E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50E3C-87AF-4494-A462-08D651C91F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32A99-0252-4E21-B9E6-0691B6798E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76EA3-C3FA-45B6-A0C8-002785FD931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45979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B497E-6D2C-4946-A070-7C233148E1E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391149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6E4BC-B0C0-438A-991B-61CB9DA117E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898405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31952-1B0D-46A3-82B0-06CB879FE52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552181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16407-8DAE-44E8-B21E-8F12D5ABF4F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969612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02BC6-AA05-4BE7-A751-CFAF07CB1F0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516235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9937E-B7FD-4EC0-965F-42A3EAD7341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406458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BEB64-1A6A-4313-B429-52CC28F4F53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400407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B3019-C464-4536-8C34-2F5481CAFB4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805035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D2707-842E-45CB-B7A2-D6BC6D1897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491536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3BFBB-EE61-4CFF-8E0B-2926E3EDC8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834734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9A0C0-7C59-43BF-8B29-2DA7B99624E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021517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03264C-CAE3-41A4-8B47-46ABE3C2CC4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34900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4D2B6-A9E3-45F5-B011-1C4801C7A62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435035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0E8DE-7930-4E77-8BD5-067AA7F1FF9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438014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52FA4-4B85-41E2-89AA-7165E52415C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546505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F998B-95D0-49E3-B8E4-44663326AFF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3967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DFF0C-991F-447C-8673-38C9778F99E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4275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DnDiag">
          <a:fgClr>
            <a:srgbClr val="FF0000"/>
          </a:fgClr>
          <a:bgClr>
            <a:srgbClr val="99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46968D6-D742-4832-B74F-E87D13A03C21}" type="slidenum">
              <a:rPr lang="ru-RU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570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46968D6-D742-4832-B74F-E87D13A03C21}" type="slidenum">
              <a:rPr lang="ru-RU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D147CA-DAF9-4495-80B1-6A9FB94E192A}" type="slidenum">
              <a:rPr lang="ru-RU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925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eg"/><Relationship Id="rId7" Type="http://schemas.microsoft.com/office/2007/relationships/hdphoto" Target="../media/hdphoto2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microsoft.com/office/2007/relationships/hdphoto" Target="../media/hdphoto24.wdp"/><Relationship Id="rId4" Type="http://schemas.openxmlformats.org/officeDocument/2006/relationships/image" Target="../media/image36.png"/><Relationship Id="rId9" Type="http://schemas.microsoft.com/office/2007/relationships/hdphoto" Target="../media/hdphoto2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27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4" Type="http://schemas.microsoft.com/office/2007/relationships/hdphoto" Target="../media/hdphoto3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3.wdp"/><Relationship Id="rId18" Type="http://schemas.openxmlformats.org/officeDocument/2006/relationships/image" Target="../media/image22.png"/><Relationship Id="rId3" Type="http://schemas.openxmlformats.org/officeDocument/2006/relationships/image" Target="../media/image14.jpeg"/><Relationship Id="rId7" Type="http://schemas.microsoft.com/office/2007/relationships/hdphoto" Target="../media/hdphoto10.wdp"/><Relationship Id="rId12" Type="http://schemas.openxmlformats.org/officeDocument/2006/relationships/image" Target="../media/image19.png"/><Relationship Id="rId17" Type="http://schemas.microsoft.com/office/2007/relationships/hdphoto" Target="../media/hdphoto15.wdp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18.png"/><Relationship Id="rId19" Type="http://schemas.microsoft.com/office/2007/relationships/hdphoto" Target="../media/hdphoto16.wdp"/><Relationship Id="rId4" Type="http://schemas.openxmlformats.org/officeDocument/2006/relationships/image" Target="../media/image15.png"/><Relationship Id="rId9" Type="http://schemas.microsoft.com/office/2007/relationships/hdphoto" Target="../media/hdphoto11.wdp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microsoft.com/office/2007/relationships/hdphoto" Target="../media/hdphoto20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7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19.wdp"/><Relationship Id="rId4" Type="http://schemas.openxmlformats.org/officeDocument/2006/relationships/image" Target="../media/image23.jpeg"/><Relationship Id="rId9" Type="http://schemas.openxmlformats.org/officeDocument/2006/relationships/image" Target="../media/image26.png"/><Relationship Id="rId14" Type="http://schemas.microsoft.com/office/2007/relationships/hdphoto" Target="../media/hdphoto2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png"/><Relationship Id="rId7" Type="http://schemas.microsoft.com/office/2007/relationships/hdphoto" Target="../media/hdphoto2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22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Безимени-м с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9662" cy="65112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3808" y="620688"/>
            <a:ext cx="374441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5400" b="1" dirty="0" smtClean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40000">
                      <a:srgbClr val="0819FB"/>
                    </a:gs>
                    <a:gs pos="46000">
                      <a:srgbClr val="1A8D48"/>
                    </a:gs>
                    <a:gs pos="57000">
                      <a:srgbClr val="FFFF00"/>
                    </a:gs>
                    <a:gs pos="67000">
                      <a:srgbClr val="EE3F17"/>
                    </a:gs>
                    <a:gs pos="74000">
                      <a:srgbClr val="E81766"/>
                    </a:gs>
                    <a:gs pos="87000">
                      <a:srgbClr val="A603AB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ngsuh" pitchFamily="18" charset="-127"/>
                <a:ea typeface="Gungsuh" pitchFamily="18" charset="-127"/>
                <a:cs typeface="Times New Roman" pitchFamily="18" charset="0"/>
              </a:rPr>
              <a:t>«В ГОСТЯХ </a:t>
            </a:r>
          </a:p>
          <a:p>
            <a:pPr algn="ctr"/>
            <a:r>
              <a:rPr lang="ru-RU" sz="5400" b="1" dirty="0" smtClean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40000">
                      <a:srgbClr val="0819FB"/>
                    </a:gs>
                    <a:gs pos="46000">
                      <a:srgbClr val="1A8D48"/>
                    </a:gs>
                    <a:gs pos="57000">
                      <a:srgbClr val="FFFF00"/>
                    </a:gs>
                    <a:gs pos="67000">
                      <a:srgbClr val="EE3F17"/>
                    </a:gs>
                    <a:gs pos="74000">
                      <a:srgbClr val="E81766"/>
                    </a:gs>
                    <a:gs pos="87000">
                      <a:srgbClr val="A603AB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ngsuh" pitchFamily="18" charset="-127"/>
                <a:ea typeface="Gungsuh" pitchFamily="18" charset="-127"/>
                <a:cs typeface="Times New Roman" pitchFamily="18" charset="0"/>
              </a:rPr>
              <a:t>У СКАЗКИ»</a:t>
            </a:r>
            <a:endParaRPr lang="ru-RU" sz="5400" b="1" cap="none" spc="0" dirty="0">
              <a:ln w="11430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A603AB"/>
                  </a:gs>
                  <a:gs pos="40000">
                    <a:srgbClr val="0819FB"/>
                  </a:gs>
                  <a:gs pos="46000">
                    <a:srgbClr val="1A8D48"/>
                  </a:gs>
                  <a:gs pos="57000">
                    <a:srgbClr val="FFFF00"/>
                  </a:gs>
                  <a:gs pos="67000">
                    <a:srgbClr val="EE3F17"/>
                  </a:gs>
                  <a:gs pos="74000">
                    <a:srgbClr val="E81766"/>
                  </a:gs>
                  <a:gs pos="87000">
                    <a:srgbClr val="A603AB"/>
                  </a:gs>
                </a:gsLst>
                <a:lin ang="54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ungsuh" pitchFamily="18" charset="-127"/>
              <a:ea typeface="Gungsuh" pitchFamily="18" charset="-127"/>
              <a:cs typeface="Times New Roman" pitchFamily="18" charset="0"/>
            </a:endParaRPr>
          </a:p>
        </p:txBody>
      </p:sp>
      <p:pic>
        <p:nvPicPr>
          <p:cNvPr id="1026" name="Picture 2" descr="D:\НАТАЛЬЯ\ИНТЕРНЕТ\КАРТИНКИ\СКАЗКИ, МУЛЬТИКИ\0_6d276_478c2e8f_XL.jp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2594"/>
            <a:ext cx="1377550" cy="17604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НАТАЛЬЯ\ИНТЕРНЕТ\КАРТИНКИ\СКАЗКИ, МУЛЬТИКИ\8aaaa2decebe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2451" y1="22648" x2="12451" y2="22648"/>
                        <a14:foregroundMark x1="18288" y1="26829" x2="18288" y2="26829"/>
                        <a14:foregroundMark x1="22179" y1="25087" x2="22179" y2="25087"/>
                        <a14:foregroundMark x1="23735" y1="25087" x2="23735" y2="25087"/>
                        <a14:foregroundMark x1="26459" y1="25087" x2="26459" y2="25087"/>
                        <a14:foregroundMark x1="8560" y1="25087" x2="8560" y2="25087"/>
                        <a14:foregroundMark x1="12062" y1="34843" x2="12062" y2="34843"/>
                        <a14:foregroundMark x1="16732" y1="29617" x2="16732" y2="29617"/>
                        <a14:foregroundMark x1="27237" y1="22648" x2="27237" y2="22648"/>
                        <a14:foregroundMark x1="88327" y1="24739" x2="88327" y2="24739"/>
                        <a14:foregroundMark x1="91051" y1="18467" x2="91051" y2="18467"/>
                        <a14:foregroundMark x1="80156" y1="24739" x2="80156" y2="24739"/>
                        <a14:foregroundMark x1="76654" y1="21951" x2="76654" y2="21951"/>
                        <a14:foregroundMark x1="88327" y1="30662" x2="88327" y2="30662"/>
                        <a14:foregroundMark x1="92607" y1="30662" x2="92607" y2="30662"/>
                        <a14:foregroundMark x1="83268" y1="28223" x2="83268" y2="28223"/>
                        <a14:foregroundMark x1="80156" y1="21254" x2="80156" y2="21254"/>
                        <a14:foregroundMark x1="73930" y1="26132" x2="73930" y2="26132"/>
                        <a14:foregroundMark x1="78599" y1="32056" x2="78599" y2="32056"/>
                        <a14:foregroundMark x1="78599" y1="35540" x2="78599" y2="35540"/>
                        <a14:foregroundMark x1="22179" y1="34146" x2="22179" y2="34146"/>
                        <a14:foregroundMark x1="46304" y1="19861" x2="46304" y2="19861"/>
                        <a14:foregroundMark x1="57588" y1="19512" x2="57588" y2="19512"/>
                        <a14:foregroundMark x1="84825" y1="22997" x2="84825" y2="22997"/>
                        <a14:foregroundMark x1="89883" y1="20209" x2="89883" y2="20209"/>
                        <a14:foregroundMark x1="75097" y1="24739" x2="75097" y2="24739"/>
                        <a14:foregroundMark x1="78599" y1="22997" x2="78599" y2="22997"/>
                        <a14:foregroundMark x1="79377" y1="22648" x2="79377" y2="22648"/>
                        <a14:foregroundMark x1="94163" y1="21603" x2="94163" y2="21603"/>
                        <a14:foregroundMark x1="10117" y1="26132" x2="10117" y2="26132"/>
                        <a14:foregroundMark x1="20233" y1="24739" x2="20233" y2="24739"/>
                        <a14:foregroundMark x1="26070" y1="24390" x2="26070" y2="24390"/>
                        <a14:foregroundMark x1="22179" y1="22997" x2="22179" y2="22997"/>
                        <a14:foregroundMark x1="59533" y1="20557" x2="59533" y2="2055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17032"/>
            <a:ext cx="1963606" cy="21928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НАТАЛЬЯ\ИНТЕРНЕТ\КАРТИНКИ\СКАЗКИ, МУЛЬТИКИ\2bea809d36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89040"/>
            <a:ext cx="1937656" cy="22354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92807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НАТАЛЬЯ\ИНТЕРНЕТ\ФОНЫ\ШАБЛОНЫ ДЛЯ СОСТАВЛЕНИЯ КОЛЛАЖЕЙ\46ed0d549bd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8" y="0"/>
            <a:ext cx="9176657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2120" y="116632"/>
            <a:ext cx="3384376" cy="2308324"/>
          </a:xfrm>
          <a:prstGeom prst="rect">
            <a:avLst/>
          </a:prstGeom>
          <a:solidFill>
            <a:srgbClr val="DADAF6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 девчонки и мальчишки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Полюбить его успели.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Он - герой веселой книжки,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 спиной его - пропеллер.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Над Стокгольмом он взлетает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Высоко, но не до Марса.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малыш его узнает.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Кто же это? Хитрый ...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НАТАЛЬЯ\ИНТЕРНЕТ\КАРТИНКИ\СКАЗКИ, МУЛЬТИКИ\карлсо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299" flipH="1">
            <a:off x="1420199" y="907856"/>
            <a:ext cx="3174194" cy="43249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НАТАЛЬЯ\ИНТЕРНЕТ\КАРТИНКИ\ПОСУДА, ПРОДУКТЫ\a5ef0ca55a60 - копия (2)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25142"/>
            <a:ext cx="1556357" cy="18155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НАТАЛЬЯ\ИНТЕРНЕТ\КАРТИНКИ\ПОСУДА, ПРОДУКТЫ\a5ef0ca55a60 - копия - копия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305" y="5445224"/>
            <a:ext cx="1060003" cy="12601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30098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АТАЛЬЯ\ИНТЕРНЕТ\ФОНЫ\ШАБЛОНЫ ДЛЯ СОСТАВЛЕНИЯ КОЛЛАЖЕЙ\0_6eac7_29f8dfe9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5940" y="149492"/>
            <a:ext cx="3312368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Вы знаете девушку эту,</a:t>
            </a:r>
            <a:b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Она в старой сказке воспета.</a:t>
            </a:r>
            <a:b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Работала, скромно жила,</a:t>
            </a:r>
            <a:b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Не видела ясного солнышка,</a:t>
            </a:r>
            <a:b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Вокруг - только грязь и зола.</a:t>
            </a:r>
            <a:b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А звали красавицу ...</a:t>
            </a:r>
            <a:b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НАТАЛЬЯ\ИНТЕРНЕТ\КАРТИНКИ\СКАЗКИ, МУЛЬТИКИ\принцесс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5679" y1="7778" x2="45679" y2="77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88504"/>
            <a:ext cx="5143500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06729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30891" y="1624743"/>
            <a:ext cx="359298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6000" b="1" dirty="0" smtClean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</a:t>
            </a:r>
          </a:p>
          <a:p>
            <a:r>
              <a:rPr lang="ru-RU" sz="6000" b="1" dirty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smtClean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ЛОД</a:t>
            </a:r>
          </a:p>
          <a:p>
            <a:r>
              <a:rPr lang="ru-RU" sz="6000" b="1" dirty="0" smtClean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ЦЫ! </a:t>
            </a:r>
          </a:p>
        </p:txBody>
      </p:sp>
      <p:pic>
        <p:nvPicPr>
          <p:cNvPr id="11266" name="Picture 2" descr="D:\НАТАЛЬЯ\ИНТЕРНЕТ\КАРТИНКИ\СКАЗКИ, МУЛЬТИКИ\611de2924e1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2857" y1="23000" x2="22857" y2="23000"/>
                        <a14:foregroundMark x1="29286" y1="13500" x2="29286" y2="13500"/>
                        <a14:foregroundMark x1="15000" y1="17500" x2="15000" y2="17500"/>
                        <a14:foregroundMark x1="11786" y1="32250" x2="11786" y2="32250"/>
                        <a14:foregroundMark x1="23571" y1="43750" x2="23571" y2="43750"/>
                        <a14:foregroundMark x1="25000" y1="10000" x2="25000" y2="10000"/>
                        <a14:foregroundMark x1="27857" y1="9500" x2="27857" y2="95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3521191" cy="5030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281577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2226" y="1811432"/>
            <a:ext cx="515833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ОТГАДАЙТЕ </a:t>
            </a:r>
          </a:p>
          <a:p>
            <a:pPr algn="ctr"/>
            <a:r>
              <a:rPr lang="ru-RU" sz="6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ЗАГАДКИ </a:t>
            </a:r>
          </a:p>
        </p:txBody>
      </p:sp>
      <p:pic>
        <p:nvPicPr>
          <p:cNvPr id="4099" name="Picture 3" descr="D:\НАТАЛЬЯ\ИНТЕРНЕТ\КАРТИНКИ\СКАЗКИ, МУЛЬТИКИ\cb2d445c7eb2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0391" y1="44444" x2="50391" y2="44444"/>
                        <a14:foregroundMark x1="55469" y1="47138" x2="55469" y2="47138"/>
                        <a14:foregroundMark x1="71484" y1="42424" x2="71484" y2="42424"/>
                        <a14:foregroundMark x1="55859" y1="27609" x2="55859" y2="27609"/>
                        <a14:foregroundMark x1="50391" y1="32660" x2="50391" y2="3266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274" y="2492896"/>
            <a:ext cx="3307748" cy="38375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22691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НАТАЛЬЯ\ИНТЕРНЕТ\ФОНЫ\ШАБЛОНЫ ДЛЯ СОСТАВЛЕНИЯ КОЛЛАЖЕЙ\post-346746-13291456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0"/>
            <a:ext cx="915353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НАТАЛЬЯ\ИНТЕРНЕТ\КАРТИНКИ\СКАЗКИ, МУЛЬТИКИ\82334c5862d5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4400" y1="36214" x2="44400" y2="36214"/>
                        <a14:foregroundMark x1="40800" y1="36626" x2="40800" y2="36626"/>
                        <a14:foregroundMark x1="66800" y1="37449" x2="66800" y2="374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3024336" cy="29396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52120" y="188640"/>
            <a:ext cx="3312368" cy="3416320"/>
          </a:xfrm>
          <a:prstGeom prst="rect">
            <a:avLst/>
          </a:prstGeom>
          <a:solidFill>
            <a:srgbClr val="CDEE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 муки он был печён,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сметане был </a:t>
            </a:r>
            <a:r>
              <a:rPr lang="ru-RU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мешён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окошке он студился,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дорожке он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катился.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Был он весел, был он смел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в пути он песню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пел,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Съесть хотел его Зайчишка,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Серый волк и бурый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Мишка.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когда малыш в лесу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Встретил рыжую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Лису,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 неё уйти не смог.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за сказка?</a:t>
            </a:r>
          </a:p>
        </p:txBody>
      </p:sp>
    </p:spTree>
    <p:extLst>
      <p:ext uri="{BB962C8B-B14F-4D97-AF65-F5344CB8AC3E}">
        <p14:creationId xmlns="" xmlns:p14="http://schemas.microsoft.com/office/powerpoint/2010/main" val="1575695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НАТАЛЬЯ\ИНТЕРНЕТ\ФОНЫ\ШАБЛОНЫ ДЛЯ СОСТАВЛЕНИЯ КОЛЛАЖЕЙ\223473febd8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8"/>
            <a:ext cx="9173411" cy="6880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209975"/>
            <a:ext cx="4608512" cy="14773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Кто-то за кого-то ухватился крепко,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Ох, никак не вытянуть, ох, засела крепко.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еще помощники скоро прибегут,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Победит упрямицу дружный общий труд.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засел так крепко? Кто же это… 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НАТАЛЬЯ\ИНТЕРНЕТ\КАРТИНКИ\СКАЗКИ, МУЛЬТИКИ\9bef9da288b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576" y="1484784"/>
            <a:ext cx="4701160" cy="47577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93380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НАТАЛЬЯ\ИНТЕРНЕТ\ФОНЫ\ШАБЛОНЫ ДЛЯ СОСТАВЛЕНИЯ КОЛЛАЖЕЙ\7f1f7ab2ac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4128" y="116632"/>
            <a:ext cx="3312368" cy="3416320"/>
          </a:xfrm>
          <a:prstGeom prst="rect">
            <a:avLst/>
          </a:prstGeom>
          <a:solidFill>
            <a:srgbClr val="C9FFC9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Чашки три и три постели,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Стульев тоже три, смотри,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жильцов здесь в самом деле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Проживает ровно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три.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увидишь, сразу ясно: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гости к ним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ходить опасно.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Убегай скорей, сестричка,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окна лети, как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птичка.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Убежала! Молодец!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Значит, сказке всей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конец.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слогам читает Федя: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сказка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1027" name="Picture 3" descr="D:\НАТАЛЬЯ\ИНТЕРНЕТ\КАРТИНКИ\ЗДАНИЯ\j238590_13212703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20" y="929956"/>
            <a:ext cx="3462808" cy="30818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9976" b="95134" l="9916" r="89916">
                        <a14:foregroundMark x1="26218" y1="92336" x2="26218" y2="92336"/>
                        <a14:foregroundMark x1="26387" y1="93431" x2="26387" y2="93431"/>
                        <a14:foregroundMark x1="24370" y1="93796" x2="24370" y2="93796"/>
                        <a14:foregroundMark x1="44202" y1="57543" x2="44202" y2="57543"/>
                        <a14:foregroundMark x1="32437" y1="58637" x2="32437" y2="58637"/>
                        <a14:backgroundMark x1="14958" y1="35645" x2="14958" y2="35645"/>
                        <a14:backgroundMark x1="21176" y1="34915" x2="21176" y2="34915"/>
                        <a14:backgroundMark x1="18151" y1="37713" x2="18151" y2="37713"/>
                        <a14:backgroundMark x1="18655" y1="35401" x2="18655" y2="35401"/>
                        <a14:backgroundMark x1="25546" y1="13260" x2="25546" y2="13260"/>
                        <a14:backgroundMark x1="17143" y1="40024" x2="17143" y2="4002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315416"/>
            <a:ext cx="5108013" cy="705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6638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НАТАЛЬЯ\ИНТЕРНЕТ\ФОНЫ\ШАБЛОНЫ ДЛЯ СОСТАВЛЕНИЯ КОЛЛАЖЕЙ\890811028ba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50" y="-66173"/>
            <a:ext cx="9171950" cy="6890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74992"/>
            <a:ext cx="3950366" cy="1323439"/>
          </a:xfrm>
          <a:prstGeom prst="rect">
            <a:avLst/>
          </a:prstGeom>
          <a:solidFill>
            <a:srgbClr val="92D050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Бабушка девочку очень любила.</a:t>
            </a:r>
            <a:b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Шапочку красную ей подарила.</a:t>
            </a:r>
            <a:b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Девочка имя 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забыла</a:t>
            </a:r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свое.</a:t>
            </a:r>
            <a:b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 ну, 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подскажите</a:t>
            </a:r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имя ее.</a:t>
            </a:r>
            <a:endParaRPr lang="ru-RU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259991" y="1044762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188705" y="1500084"/>
            <a:ext cx="940508" cy="14567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4393046" y="2375884"/>
            <a:ext cx="895223" cy="13866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3031423" y="2665724"/>
            <a:ext cx="1114256" cy="1725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6329577" y="1556108"/>
            <a:ext cx="911581" cy="1411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7718446" y="1044762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6926358" y="1011141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404002" y="4468554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НАТАЛЬЯ\ИНТЕРНЕТ\КАРТИНКИ\СКАЗКИ, МУЛЬТИКИ\ee93afba9ce3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26906" y="37738"/>
            <a:ext cx="3593466" cy="49718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="" xmlns:a14="http://schemas.microsoft.com/office/drawing/2010/main">
                  <a14:imgLayer r:embed="rId19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4363057" y="4609389"/>
            <a:ext cx="923580" cy="14305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4893033" y="4007160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7092752" y="5606534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11785" y="2686388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75000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НАТАЛЬЯ\ИНТЕРНЕТ\ФОНЫ\ШАБЛОНЫ ДЛЯ СОСТАВЛЕНИЯ КОЛЛАЖЕЙ\j405837_13106604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3" y="-44068"/>
            <a:ext cx="9166693" cy="69020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84168" y="83240"/>
            <a:ext cx="2880320" cy="1754326"/>
          </a:xfrm>
          <a:prstGeom prst="rect">
            <a:avLst/>
          </a:prstGeom>
          <a:solidFill>
            <a:srgbClr val="C9FFC9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Лечит он мышей и крыс,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Крокодилов, зайцев, лис,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Перевязывает ранки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Африканской обезьянке.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любой нам подтвердит: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- доктор ...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D:\НАТАЛЬЯ\ИНТЕРНЕТ\КАРТИНКИ\ЖИВНОСТЬ\60371604_1276625647_______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31" y="5373216"/>
            <a:ext cx="936104" cy="12588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НАТАЛЬЯ\ИНТЕРНЕТ\КАРТИНКИ\ЖИВНОСТЬ\dc873d3aa76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385" y1="97268" x2="40385" y2="97268"/>
                        <a14:foregroundMark x1="25824" y1="88525" x2="25824" y2="88525"/>
                        <a14:foregroundMark x1="58791" y1="83880" x2="58791" y2="83880"/>
                        <a14:foregroundMark x1="71978" y1="32240" x2="71978" y2="32240"/>
                        <a14:foregroundMark x1="81044" y1="35519" x2="81044" y2="3551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34114"/>
            <a:ext cx="2620614" cy="2635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НАТАЛЬЯ\ИНТЕРНЕТ\КАРТИНКИ\ЖИВНОСТЬ\d942814c4cc2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943" y1="20000" x2="79943" y2="20000"/>
                        <a14:foregroundMark x1="76504" y1="21500" x2="76504" y2="21500"/>
                        <a14:foregroundMark x1="76791" y1="18250" x2="76791" y2="18250"/>
                        <a14:foregroundMark x1="84241" y1="30250" x2="84241" y2="3025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464" flipH="1">
            <a:off x="6996762" y="4267783"/>
            <a:ext cx="1934512" cy="24418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НАТАЛЬЯ\ИНТЕРНЕТ\КАРТИНКИ\СКАЗКИ, МУЛЬТИКИ\e6019b30696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1447" y1="8500" x2="51447" y2="8500"/>
                        <a14:foregroundMark x1="58521" y1="9250" x2="58521" y2="9250"/>
                        <a14:foregroundMark x1="62379" y1="8500" x2="62379" y2="8500"/>
                        <a14:foregroundMark x1="63987" y1="6500" x2="63987" y2="6500"/>
                        <a14:foregroundMark x1="53055" y1="8500" x2="53055" y2="8500"/>
                        <a14:foregroundMark x1="50804" y1="9750" x2="50804" y2="9750"/>
                        <a14:foregroundMark x1="45338" y1="10500" x2="44373" y2="10250"/>
                        <a14:foregroundMark x1="41158" y1="11000" x2="41158" y2="11000"/>
                        <a14:foregroundMark x1="41479" y1="6500" x2="41479" y2="6500"/>
                        <a14:foregroundMark x1="35370" y1="6750" x2="35370" y2="6750"/>
                        <a14:foregroundMark x1="31511" y1="9250" x2="31511" y2="9250"/>
                        <a14:foregroundMark x1="43408" y1="26500" x2="43408" y2="26500"/>
                        <a14:foregroundMark x1="45016" y1="26750" x2="45016" y2="26750"/>
                        <a14:foregroundMark x1="54662" y1="34250" x2="54662" y2="34250"/>
                        <a14:foregroundMark x1="64952" y1="3500" x2="64952" y2="3500"/>
                        <a14:foregroundMark x1="69132" y1="14250" x2="69132" y2="14250"/>
                        <a14:foregroundMark x1="72990" y1="14000" x2="72990" y2="14000"/>
                        <a14:foregroundMark x1="81350" y1="30000" x2="81350" y2="30000"/>
                        <a14:foregroundMark x1="88746" y1="26000" x2="88746" y2="26000"/>
                        <a14:foregroundMark x1="93248" y1="25000" x2="93248" y2="25000"/>
                        <a14:foregroundMark x1="94212" y1="23750" x2="94212" y2="23750"/>
                        <a14:foregroundMark x1="57878" y1="91500" x2="57878" y2="91500"/>
                        <a14:foregroundMark x1="9968" y1="93000" x2="9968" y2="93000"/>
                        <a14:foregroundMark x1="59164" y1="2500" x2="59164" y2="2500"/>
                        <a14:foregroundMark x1="36977" y1="4250" x2="36977" y2="4250"/>
                        <a14:foregroundMark x1="56913" y1="55250" x2="56913" y2="5525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68" y="2969037"/>
            <a:ext cx="2994238" cy="3851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НАТАЛЬЯ\ИНТЕРНЕТ\КАРТИНКИ\ЖИВНОСТЬ\post-118526-129104302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3678023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92807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АТАЛЬЯ\ИНТЕРНЕТ\ФОНЫ\ШАБЛОНЫ ДЛЯ СОСТАВЛЕНИЯ КОЛЛАЖЕЙ\2da1a5ae2e1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76"/>
            <a:ext cx="9144000" cy="6867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5846" y="260648"/>
            <a:ext cx="3380050" cy="2308324"/>
          </a:xfrm>
          <a:prstGeom prst="rect">
            <a:avLst/>
          </a:prstGeom>
          <a:solidFill>
            <a:srgbClr val="CDEE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Носик круглый, пятачком,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 в земле удобно рыться,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Хвостик маленький крючком,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Вместо туфелек - копытца.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Трое их - и до чего же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Братья дружные похожи.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Отгадайте без подсказки,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герои этой сказки? 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D:\НАТАЛЬЯ\ИНТЕРНЕТ\КАРТИНКИ\ЗДАНИЯ\df63a7b222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55755"/>
            <a:ext cx="2777083" cy="29232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5000" l="4377" r="93603">
                        <a14:foregroundMark x1="23569" y1="49375" x2="23569" y2="49375"/>
                        <a14:foregroundMark x1="26263" y1="49250" x2="26263" y2="49250"/>
                        <a14:foregroundMark x1="26263" y1="47250" x2="26263" y2="47250"/>
                        <a14:foregroundMark x1="7407" y1="79500" x2="7407" y2="79500"/>
                        <a14:foregroundMark x1="74916" y1="80000" x2="74916" y2="80000"/>
                        <a14:foregroundMark x1="23064" y1="47250" x2="23064" y2="47250"/>
                        <a14:foregroundMark x1="7912" y1="79500" x2="7912" y2="79500"/>
                        <a14:foregroundMark x1="52862" y1="75875" x2="52862" y2="75875"/>
                        <a14:foregroundMark x1="53535" y1="76250" x2="53535" y2="76250"/>
                        <a14:foregroundMark x1="49158" y1="75875" x2="49158" y2="75875"/>
                        <a14:foregroundMark x1="70539" y1="78750" x2="70539" y2="78750"/>
                        <a14:foregroundMark x1="68013" y1="79500" x2="68013" y2="79500"/>
                        <a14:foregroundMark x1="54209" y1="77500" x2="54209" y2="77500"/>
                        <a14:foregroundMark x1="57744" y1="76750" x2="57744" y2="76750"/>
                        <a14:foregroundMark x1="77273" y1="80125" x2="77273" y2="80125"/>
                        <a14:foregroundMark x1="25421" y1="46750" x2="25421" y2="46750"/>
                        <a14:foregroundMark x1="29125" y1="49375" x2="29125" y2="49375"/>
                        <a14:foregroundMark x1="68519" y1="80125" x2="68519" y2="80125"/>
                        <a14:foregroundMark x1="71886" y1="80125" x2="71886" y2="80125"/>
                        <a14:foregroundMark x1="67845" y1="80750" x2="67845" y2="80750"/>
                        <a14:backgroundMark x1="32323" y1="44625" x2="32323" y2="44625"/>
                        <a14:backgroundMark x1="36700" y1="46375" x2="36700" y2="46375"/>
                        <a14:backgroundMark x1="30808" y1="44875" x2="30808" y2="44875"/>
                        <a14:backgroundMark x1="32828" y1="45500" x2="32828" y2="45500"/>
                        <a14:backgroundMark x1="21886" y1="44250" x2="21886" y2="44250"/>
                        <a14:backgroundMark x1="38721" y1="43125" x2="38721" y2="43125"/>
                        <a14:backgroundMark x1="23401" y1="44625" x2="23401" y2="44625"/>
                        <a14:backgroundMark x1="16162" y1="65625" x2="16162" y2="65625"/>
                        <a14:backgroundMark x1="14815" y1="66375" x2="14815" y2="66375"/>
                        <a14:backgroundMark x1="17003" y1="65625" x2="17003" y2="65625"/>
                        <a14:backgroundMark x1="9596" y1="73000" x2="9596" y2="73000"/>
                        <a14:backgroundMark x1="64141" y1="87000" x2="64141" y2="87000"/>
                        <a14:backgroundMark x1="70034" y1="80500" x2="70034" y2="80500"/>
                        <a14:backgroundMark x1="73232" y1="87000" x2="73232" y2="87000"/>
                        <a14:backgroundMark x1="77609" y1="93500" x2="77609" y2="93500"/>
                        <a14:backgroundMark x1="80976" y1="89125" x2="80976" y2="89125"/>
                        <a14:backgroundMark x1="82660" y1="85875" x2="82660" y2="85875"/>
                        <a14:backgroundMark x1="84343" y1="81750" x2="84343" y2="81750"/>
                        <a14:backgroundMark x1="85859" y1="78875" x2="85859" y2="78875"/>
                        <a14:backgroundMark x1="84848" y1="78000" x2="84848" y2="78000"/>
                        <a14:backgroundMark x1="59596" y1="83375" x2="59596" y2="83375"/>
                        <a14:backgroundMark x1="50168" y1="86875" x2="50168" y2="86875"/>
                        <a14:backgroundMark x1="44781" y1="89375" x2="44781" y2="89375"/>
                        <a14:backgroundMark x1="54714" y1="88500" x2="54714" y2="88500"/>
                        <a14:backgroundMark x1="61279" y1="87500" x2="61279" y2="87500"/>
                        <a14:backgroundMark x1="59596" y1="83375" x2="59596" y2="83375"/>
                        <a14:backgroundMark x1="53367" y1="82625" x2="53367" y2="82625"/>
                        <a14:backgroundMark x1="49158" y1="81125" x2="49158" y2="81125"/>
                        <a14:backgroundMark x1="44276" y1="81125" x2="44276" y2="81125"/>
                        <a14:backgroundMark x1="43603" y1="74750" x2="43603" y2="74750"/>
                        <a14:backgroundMark x1="42929" y1="72125" x2="42929" y2="72125"/>
                        <a14:backgroundMark x1="45623" y1="79125" x2="45623" y2="79125"/>
                        <a14:backgroundMark x1="58081" y1="81375" x2="58081" y2="81375"/>
                        <a14:backgroundMark x1="60269" y1="81375" x2="60269" y2="81375"/>
                        <a14:backgroundMark x1="64646" y1="83625" x2="64646" y2="83625"/>
                        <a14:backgroundMark x1="64646" y1="83250" x2="64646" y2="83250"/>
                        <a14:backgroundMark x1="66835" y1="86625" x2="66835" y2="86625"/>
                        <a14:backgroundMark x1="67340" y1="86875" x2="67340" y2="87375"/>
                        <a14:backgroundMark x1="65657" y1="89875" x2="65657" y2="89875"/>
                        <a14:backgroundMark x1="63973" y1="90750" x2="63973" y2="90750"/>
                        <a14:backgroundMark x1="52357" y1="88125" x2="52357" y2="88125"/>
                        <a14:backgroundMark x1="47980" y1="90250" x2="47980" y2="90250"/>
                        <a14:backgroundMark x1="42424" y1="88625" x2="42424" y2="88625"/>
                        <a14:backgroundMark x1="39899" y1="84875" x2="39899" y2="84875"/>
                        <a14:backgroundMark x1="41582" y1="81375" x2="41582" y2="81375"/>
                        <a14:backgroundMark x1="48148" y1="84125" x2="48148" y2="84125"/>
                        <a14:backgroundMark x1="52357" y1="81250" x2="52357" y2="81250"/>
                        <a14:backgroundMark x1="60774" y1="78500" x2="60774" y2="78500"/>
                        <a14:backgroundMark x1="43434" y1="76750" x2="43434" y2="76750"/>
                        <a14:backgroundMark x1="12121" y1="83750" x2="12121" y2="83750"/>
                        <a14:backgroundMark x1="43771" y1="80500" x2="43771" y2="80500"/>
                        <a14:backgroundMark x1="58923" y1="78500" x2="58923" y2="78500"/>
                        <a14:backgroundMark x1="65488" y1="78875" x2="65488" y2="78875"/>
                        <a14:backgroundMark x1="64478" y1="75250" x2="64478" y2="75250"/>
                        <a14:backgroundMark x1="61953" y1="73125" x2="61953" y2="73125"/>
                        <a14:backgroundMark x1="43771" y1="73875" x2="43771" y2="73875"/>
                        <a14:backgroundMark x1="13131" y1="79125" x2="13131" y2="79125"/>
                        <a14:backgroundMark x1="85354" y1="59500" x2="85354" y2="59500"/>
                        <a14:backgroundMark x1="86532" y1="69125" x2="86532" y2="69125"/>
                        <a14:backgroundMark x1="62795" y1="67750" x2="62795" y2="67750"/>
                        <a14:backgroundMark x1="61616" y1="69125" x2="61616" y2="69125"/>
                        <a14:backgroundMark x1="85354" y1="69125" x2="85354" y2="69125"/>
                        <a14:backgroundMark x1="42593" y1="75125" x2="42593" y2="75125"/>
                        <a14:backgroundMark x1="43098" y1="81375" x2="43098" y2="81375"/>
                        <a14:backgroundMark x1="44276" y1="83250" x2="44276" y2="83250"/>
                        <a14:backgroundMark x1="40236" y1="84125" x2="40236" y2="84125"/>
                        <a14:backgroundMark x1="83670" y1="85750" x2="83670" y2="85750"/>
                        <a14:backgroundMark x1="79798" y1="79750" x2="79798" y2="79750"/>
                        <a14:backgroundMark x1="9596" y1="81375" x2="9596" y2="81375"/>
                        <a14:backgroundMark x1="61279" y1="78375" x2="61279" y2="78375"/>
                        <a14:backgroundMark x1="63805" y1="79125" x2="63805" y2="79125"/>
                        <a14:backgroundMark x1="77609" y1="83375" x2="77609" y2="83375"/>
                        <a14:backgroundMark x1="72391" y1="80500" x2="72391" y2="80500"/>
                        <a14:backgroundMark x1="55219" y1="78750" x2="55219" y2="78750"/>
                        <a14:backgroundMark x1="80135" y1="78875" x2="80135" y2="78875"/>
                        <a14:backgroundMark x1="73232" y1="79750" x2="73232" y2="79750"/>
                        <a14:backgroundMark x1="73232" y1="78750" x2="73232" y2="78750"/>
                        <a14:backgroundMark x1="84848" y1="71500" x2="84848" y2="715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000"/>
            <a:ext cx="4972332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D:\НАТАЛЬЯ\ИНТЕРНЕТ\КАРТИНКИ\СОЛНЫШКИ, ТУЧКИ\9aee78974c1a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38" y="127155"/>
            <a:ext cx="1589363" cy="14251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79198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" y="0"/>
            <a:ext cx="9137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69269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У отца был мальчик странный,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Необычный - деревянный.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Но любил папаша сына.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Что за странный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Человечек деревянный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На земле и под водой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Ищет ключик золотой?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Всюду нос сует он длинный.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Кто же это?..</a:t>
            </a:r>
            <a:endParaRPr lang="ru-RU" sz="20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НАТАЛЬЯ\ИНТЕРНЕТ\КАРТИНКИ\СКАЗКИ, МУЛЬТИКИ\12616f4c5a1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5694" y="854718"/>
            <a:ext cx="5184577" cy="540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24706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216</Words>
  <Application>Microsoft Office PowerPoint</Application>
  <PresentationFormat>Экран (4:3)</PresentationFormat>
  <Paragraphs>44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Оформление по умолчанию</vt:lpstr>
      <vt:lpstr>Воздушный поток</vt:lpstr>
      <vt:lpstr>1_Оформление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Олег</cp:lastModifiedBy>
  <cp:revision>38</cp:revision>
  <dcterms:created xsi:type="dcterms:W3CDTF">2012-07-04T14:09:35Z</dcterms:created>
  <dcterms:modified xsi:type="dcterms:W3CDTF">2019-03-26T08:03:31Z</dcterms:modified>
</cp:coreProperties>
</file>