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3" r:id="rId7"/>
    <p:sldId id="264" r:id="rId8"/>
    <p:sldId id="267" r:id="rId9"/>
    <p:sldId id="260" r:id="rId10"/>
    <p:sldId id="262" r:id="rId11"/>
    <p:sldId id="269" r:id="rId12"/>
    <p:sldId id="266" r:id="rId13"/>
    <p:sldId id="268" r:id="rId14"/>
    <p:sldId id="270" r:id="rId15"/>
    <p:sldId id="271" r:id="rId16"/>
    <p:sldId id="265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2" autoAdjust="0"/>
    <p:restoredTop sz="94660"/>
  </p:normalViewPr>
  <p:slideViewPr>
    <p:cSldViewPr>
      <p:cViewPr varScale="1">
        <p:scale>
          <a:sx n="65" d="100"/>
          <a:sy n="65" d="100"/>
        </p:scale>
        <p:origin x="-144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06.10.2020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s://www.movavi.ru/support/how-to/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b="1" dirty="0" smtClean="0">
                <a:solidFill>
                  <a:srgbClr val="FF0000"/>
                </a:solidFill>
                <a:latin typeface="Batang" pitchFamily="18" charset="-127"/>
                <a:ea typeface="Batang" pitchFamily="18" charset="-127"/>
              </a:rPr>
              <a:t>СЕКРЕТЫ МОНТАЖА</a:t>
            </a:r>
            <a:endParaRPr lang="ru-RU" sz="5400" b="1" dirty="0">
              <a:solidFill>
                <a:srgbClr val="FF0000"/>
              </a:solidFill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b="1" dirty="0" smtClean="0">
                <a:solidFill>
                  <a:srgbClr val="002060"/>
                </a:solidFill>
              </a:rPr>
              <a:t>М</a:t>
            </a:r>
            <a:r>
              <a:rPr lang="en-US" b="1" dirty="0" err="1" smtClean="0">
                <a:solidFill>
                  <a:srgbClr val="002060"/>
                </a:solidFill>
                <a:latin typeface="Calisto MT" pitchFamily="18" charset="0"/>
              </a:rPr>
              <a:t>ovavi</a:t>
            </a:r>
            <a:r>
              <a:rPr lang="en-US" b="1" dirty="0" smtClean="0">
                <a:solidFill>
                  <a:srgbClr val="002060"/>
                </a:solidFill>
                <a:latin typeface="Calisto MT" pitchFamily="18" charset="0"/>
              </a:rPr>
              <a:t> Video Suite</a:t>
            </a:r>
          </a:p>
          <a:p>
            <a:pPr marL="0" indent="0" algn="ctr">
              <a:buNone/>
            </a:pPr>
            <a:endParaRPr lang="en-US" b="1" dirty="0">
              <a:solidFill>
                <a:srgbClr val="002060"/>
              </a:solidFill>
              <a:latin typeface="Calisto MT" pitchFamily="18" charset="0"/>
            </a:endParaRPr>
          </a:p>
          <a:p>
            <a:pPr marL="0" indent="0" algn="ctr">
              <a:buNone/>
            </a:pP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1026" name="Picture 2" descr="C:\Users\ДС393\Desktop\МАтериалы для монтажа\images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034"/>
          <a:stretch/>
        </p:blipFill>
        <p:spPr bwMode="auto">
          <a:xfrm>
            <a:off x="827584" y="2348880"/>
            <a:ext cx="7416824" cy="3835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48453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980728"/>
            <a:ext cx="8136904" cy="4525963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Существует много программ для обработки и создания видеороликов, однако наиболее простая и популярная среди них – 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Movavi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Video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Suite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Она проста и функциональна, поэтому ее любят как профессионалы, так и новички. </a:t>
            </a:r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Movavi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Video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Suite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совместима с большинством операционных систем, в том числе с </a:t>
            </a:r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Windows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7. Она занимает относительно мало места на диске и имеет русскоязычный интерфейс.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399750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70658" y="1124744"/>
            <a:ext cx="7848872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 помощью </a:t>
            </a:r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Movavi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Video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Suite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можно 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конвертировать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создавать и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обрабатывать ролики, делать слайд-шоу т.д. </a:t>
            </a:r>
            <a:endParaRPr lang="ru-RU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Программа 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поддерживает большинство современных расширений фото, аудио и видео.</a:t>
            </a:r>
          </a:p>
          <a:p>
            <a:endParaRPr lang="ru-RU" dirty="0"/>
          </a:p>
        </p:txBody>
      </p:sp>
      <p:pic>
        <p:nvPicPr>
          <p:cNvPr id="4" name="Picture 3" descr="C:\Users\ДС393\Desktop\МАтериалы для монтажа\image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221088"/>
            <a:ext cx="2314575" cy="1971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19669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Работа с отснятым материалом</a:t>
            </a: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196752"/>
            <a:ext cx="8093496" cy="964704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Выбераем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пункт меню </a:t>
            </a:r>
            <a:r>
              <a:rPr lang="ru-RU" sz="2600" b="1" dirty="0">
                <a:latin typeface="Times New Roman" pitchFamily="18" charset="0"/>
                <a:cs typeface="Times New Roman" pitchFamily="18" charset="0"/>
              </a:rPr>
              <a:t>«Видео» 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→ «Редактирование видео» → «Новый проект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».</a:t>
            </a:r>
          </a:p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1" t="3835" r="3561" b="5310"/>
          <a:stretch/>
        </p:blipFill>
        <p:spPr bwMode="auto">
          <a:xfrm>
            <a:off x="395536" y="2097138"/>
            <a:ext cx="8331104" cy="45819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Стрелка вправо 3"/>
          <p:cNvSpPr/>
          <p:nvPr/>
        </p:nvSpPr>
        <p:spPr>
          <a:xfrm rot="17623654">
            <a:off x="2220126" y="4016947"/>
            <a:ext cx="654118" cy="480288"/>
          </a:xfrm>
          <a:prstGeom prst="righ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002903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7943" y="692696"/>
            <a:ext cx="8025329" cy="1143000"/>
          </a:xfrm>
        </p:spPr>
        <p:txBody>
          <a:bodyPr>
            <a:noAutofit/>
          </a:bodyPr>
          <a:lstStyle/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2. Нажимаем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«Добавить файлы»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выбераем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видеоролики,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аудиотреки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и фотографии, которые вы хотите использовать в своем фильме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255" b="45363"/>
          <a:stretch/>
        </p:blipFill>
        <p:spPr bwMode="auto">
          <a:xfrm>
            <a:off x="251520" y="2068201"/>
            <a:ext cx="8596222" cy="45728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344607">
            <a:off x="5549631" y="3147804"/>
            <a:ext cx="564388" cy="716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817493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620688"/>
            <a:ext cx="8229600" cy="1143000"/>
          </a:xfrm>
        </p:spPr>
        <p:txBody>
          <a:bodyPr>
            <a:norm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Выбранные файлы будут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атоматически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отображаться в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«Библиотеке файлов»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309" b="44758"/>
          <a:stretch/>
        </p:blipFill>
        <p:spPr bwMode="auto">
          <a:xfrm>
            <a:off x="395536" y="1916832"/>
            <a:ext cx="8183753" cy="44835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907699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>
            <a:noAutofit/>
          </a:bodyPr>
          <a:lstStyle/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3. Перемещаем файлы из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«Библиотеки файлов»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рабочую область в нижней части экрана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Достаточно потянуть за файл и перетащить его на нужную дорожку и место.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72816"/>
            <a:ext cx="7655143" cy="460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303508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65" b="5006"/>
          <a:stretch/>
        </p:blipFill>
        <p:spPr bwMode="auto">
          <a:xfrm>
            <a:off x="142143" y="1047135"/>
            <a:ext cx="8902514" cy="46162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78771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1143000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Инструменты</a:t>
            </a:r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Видеоредактора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Movavi</a:t>
            </a:r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340768"/>
            <a:ext cx="4536504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Видеоредакторе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Movavi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вы можете редактировать видео, используя большой выбор инструментов. 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Фильтры;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Переходы;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Титры;</a:t>
            </a:r>
          </a:p>
          <a:p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Стикеры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А так же звуки, музыку, видеоклипы, фоны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22" r="63705" b="48692"/>
          <a:stretch/>
        </p:blipFill>
        <p:spPr bwMode="auto">
          <a:xfrm>
            <a:off x="4139952" y="2348880"/>
            <a:ext cx="4768074" cy="35716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791648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136904" cy="1143000"/>
          </a:xfrm>
        </p:spPr>
        <p:txBody>
          <a:bodyPr>
            <a:noAutofit/>
          </a:bodyPr>
          <a:lstStyle/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4. Делаем монтаж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фильма более интересным п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ри помощи инструментов: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4525963"/>
          </a:xfrm>
        </p:spPr>
        <p:txBody>
          <a:bodyPr>
            <a:normAutofit/>
          </a:bodyPr>
          <a:lstStyle/>
          <a:p>
            <a:pPr lvl="0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ырезаем фрагменты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из клипа;</a:t>
            </a:r>
          </a:p>
          <a:p>
            <a:pPr lvl="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вставляем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титры;</a:t>
            </a:r>
          </a:p>
          <a:p>
            <a:pPr lvl="0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ставляем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стильные переходы;</a:t>
            </a:r>
          </a:p>
          <a:p>
            <a:pPr lvl="0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ставляем саундтреки;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украшаем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видео при помощи фильтров и эффектов;</a:t>
            </a:r>
          </a:p>
          <a:p>
            <a:pPr lvl="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замедляем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или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ускоряем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видео;</a:t>
            </a:r>
          </a:p>
          <a:p>
            <a:pPr lvl="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делаем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слайдшоу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из фотографий и др.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15952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064896" cy="1143000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Пошаговые инструкции работы в редакторе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Movavi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Video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Suite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можно изучить на сайте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movavi.ru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ссылка: </a:t>
            </a:r>
            <a:r>
              <a:rPr lang="en-US" sz="2800" dirty="0">
                <a:latin typeface="Times New Roman" pitchFamily="18" charset="0"/>
                <a:cs typeface="Times New Roman" pitchFamily="18" charset="0"/>
                <a:hlinkClick r:id="rId2"/>
              </a:rPr>
              <a:t>https://www.movavi.ru/support/how-to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  <a:hlinkClick r:id="rId2"/>
              </a:rPr>
              <a:t>/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481"/>
          <a:stretch/>
        </p:blipFill>
        <p:spPr bwMode="auto">
          <a:xfrm>
            <a:off x="485820" y="2151491"/>
            <a:ext cx="8064896" cy="42404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816968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5. Сохраняем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готовый ролик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124744"/>
            <a:ext cx="7920880" cy="79208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Нажимаем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кнопку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Сохранить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→  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Сохранить как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видеофайл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MP4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→  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Старт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32" t="12084" r="15915" b="4999"/>
          <a:stretch/>
        </p:blipFill>
        <p:spPr bwMode="auto">
          <a:xfrm>
            <a:off x="143917" y="1916832"/>
            <a:ext cx="8676456" cy="48028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5589240"/>
            <a:ext cx="542925" cy="68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6412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136904" cy="1143000"/>
          </a:xfrm>
        </p:spPr>
        <p:txBody>
          <a:bodyPr>
            <a:noAutofit/>
          </a:bodyPr>
          <a:lstStyle/>
          <a:p>
            <a:pPr algn="just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Если вы не успели доделать фильм – сохраните его как проект и вы сможете вернуться к нему позднее.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477469"/>
            <a:ext cx="8229600" cy="892696"/>
          </a:xfrm>
        </p:spPr>
        <p:txBody>
          <a:bodyPr/>
          <a:lstStyle/>
          <a:p>
            <a:pPr marL="0" indent="0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Выберите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Файл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→Сохранить проект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→ Дайте название проекту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→ Нажмите кнопку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Сохранить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9222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3" t="6250" r="22183" b="13541"/>
          <a:stretch/>
        </p:blipFill>
        <p:spPr bwMode="auto">
          <a:xfrm>
            <a:off x="611560" y="2311203"/>
            <a:ext cx="7755021" cy="45220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1597" y="4169006"/>
            <a:ext cx="542925" cy="68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382033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7" t="3392" r="49882" b="36843"/>
          <a:stretch/>
        </p:blipFill>
        <p:spPr bwMode="auto">
          <a:xfrm>
            <a:off x="610495" y="780788"/>
            <a:ext cx="7642103" cy="5328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151590">
            <a:off x="1904396" y="3900127"/>
            <a:ext cx="473699" cy="6011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5013176"/>
            <a:ext cx="877887" cy="877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734168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240" y="4858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При </a:t>
            </a: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сохранении роликов</a:t>
            </a: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папке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Мои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видеозаписи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или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папке Видео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создадутся три папки от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видеоредактора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Movavi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  <a:p>
            <a:endParaRPr lang="ru-RU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572" r="17423" b="49610"/>
          <a:stretch/>
        </p:blipFill>
        <p:spPr bwMode="auto">
          <a:xfrm>
            <a:off x="408581" y="1556792"/>
            <a:ext cx="5223599" cy="36090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006181" y="1737231"/>
            <a:ext cx="2045761" cy="10441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Сохраняются проекты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969848" y="4663540"/>
            <a:ext cx="2075258" cy="10046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Сохраняются готовые фильмы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969031" y="3185091"/>
            <a:ext cx="2045761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Сохраняются ролики запись с экрана</a:t>
            </a:r>
            <a:endParaRPr lang="ru-RU" dirty="0"/>
          </a:p>
        </p:txBody>
      </p:sp>
      <p:cxnSp>
        <p:nvCxnSpPr>
          <p:cNvPr id="8" name="Прямая со стрелкой 7"/>
          <p:cNvCxnSpPr/>
          <p:nvPr/>
        </p:nvCxnSpPr>
        <p:spPr>
          <a:xfrm flipH="1">
            <a:off x="5296366" y="2356430"/>
            <a:ext cx="709816" cy="468000"/>
          </a:xfrm>
          <a:prstGeom prst="straightConnector1">
            <a:avLst/>
          </a:prstGeom>
          <a:ln w="76200"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 flipH="1" flipV="1">
            <a:off x="4389817" y="3503231"/>
            <a:ext cx="1548492" cy="643738"/>
          </a:xfrm>
          <a:prstGeom prst="straightConnector1">
            <a:avLst/>
          </a:prstGeom>
          <a:ln w="76200"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>
            <a:stCxn id="6" idx="1"/>
          </p:cNvCxnSpPr>
          <p:nvPr/>
        </p:nvCxnSpPr>
        <p:spPr>
          <a:xfrm flipH="1" flipV="1">
            <a:off x="3275856" y="3627481"/>
            <a:ext cx="2693992" cy="1538381"/>
          </a:xfrm>
          <a:prstGeom prst="straightConnector1">
            <a:avLst/>
          </a:prstGeom>
          <a:ln w="76200"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550511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Преподавание по-новому!</a:t>
            </a:r>
            <a:endParaRPr lang="ru-RU" sz="40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412776"/>
            <a:ext cx="8075240" cy="4525963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Программа для мультимедиа </a:t>
            </a:r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Movavi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Video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Suite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разработана, чтобы стать неотъемлемой частью любой образовательной деятельности. Создавайте изящные видео-презентации со стильными переходами и </a:t>
            </a:r>
            <a:r>
              <a:rPr lang="ru-RU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стикерами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Используйте инструмент записи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 экрана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чтобы создавать хорошие обучающие видео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ctr">
              <a:buNone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Идите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ногу со временем!</a:t>
            </a:r>
          </a:p>
          <a:p>
            <a:pPr marL="0" indent="0" algn="just">
              <a:buNone/>
            </a:pP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777146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210</TotalTime>
  <Words>295</Words>
  <Application>Microsoft Office PowerPoint</Application>
  <PresentationFormat>Экран (4:3)</PresentationFormat>
  <Paragraphs>38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СЕКРЕТЫ МОНТАЖА</vt:lpstr>
      <vt:lpstr>Презентация PowerPoint</vt:lpstr>
      <vt:lpstr>Презентация PowerPoint</vt:lpstr>
      <vt:lpstr>Работа с отснятым материалом</vt:lpstr>
      <vt:lpstr>2. Нажимаем «Добавить файлы» и выбераем видеоролики, аудиотреки и фотографии, которые вы хотите использовать в своем фильме.</vt:lpstr>
      <vt:lpstr>Выбранные файлы будут атоматически отображаться в «Библиотеке файлов»</vt:lpstr>
      <vt:lpstr>3. Перемещаем файлы из «Библиотеки файлов» в рабочую область в нижней части экрана. Достаточно потянуть за файл и перетащить его на нужную дорожку и место.</vt:lpstr>
      <vt:lpstr>Презентация PowerPoint</vt:lpstr>
      <vt:lpstr>Инструменты Видеоредактора Movavi </vt:lpstr>
      <vt:lpstr>4. Делаем монтаж фильма более интересным при помощи инструментов:</vt:lpstr>
      <vt:lpstr>Пошаговые инструкции работы в редакторе Movavi Video Suite можно изучить на сайте movavi.ru ссылка: https://www.movavi.ru/support/how-to/ </vt:lpstr>
      <vt:lpstr>5. Сохраняем готовый ролик</vt:lpstr>
      <vt:lpstr>Если вы не успели доделать фильм – сохраните его как проект и вы сможете вернуться к нему позднее.</vt:lpstr>
      <vt:lpstr>Презентация PowerPoint</vt:lpstr>
      <vt:lpstr>При сохранении роликов, в папке Мои видеозаписи или папке Видео создадутся три папки от видеоредактора Movavi</vt:lpstr>
      <vt:lpstr>Преподавание по-новому!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СЕКРЕТЫ МОНТАЖА</dc:title>
  <dc:creator>ДС393</dc:creator>
  <cp:lastModifiedBy>ДС393</cp:lastModifiedBy>
  <cp:revision>26</cp:revision>
  <dcterms:created xsi:type="dcterms:W3CDTF">2020-10-05T15:07:54Z</dcterms:created>
  <dcterms:modified xsi:type="dcterms:W3CDTF">2020-10-06T05:59:51Z</dcterms:modified>
</cp:coreProperties>
</file>