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1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6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4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1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5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5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2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8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8365F-50D6-4318-90F1-9346FBE8F3C7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0505-BF2F-47C9-986F-E48B6C701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8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9839" y="389106"/>
            <a:ext cx="9144000" cy="1486610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</a:rPr>
              <a:t>Найди букву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476034" y="2313029"/>
            <a:ext cx="2529192" cy="1498060"/>
            <a:chOff x="8514945" y="2293574"/>
            <a:chExt cx="2529192" cy="1498060"/>
          </a:xfrm>
        </p:grpSpPr>
        <p:sp>
          <p:nvSpPr>
            <p:cNvPr id="4" name="Овал 3">
              <a:hlinkClick r:id="" action="ppaction://hlinkshowjump?jump=nextslide"/>
            </p:cNvPr>
            <p:cNvSpPr/>
            <p:nvPr/>
          </p:nvSpPr>
          <p:spPr>
            <a:xfrm>
              <a:off x="8514945" y="2293574"/>
              <a:ext cx="2529192" cy="149806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88877" y="2719438"/>
              <a:ext cx="1381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/>
                <a:t>СТАРТ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3464"/>
            <a:ext cx="10515600" cy="10822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Найди предметы в которых есть буква     </a:t>
            </a:r>
            <a:r>
              <a:rPr lang="ru-RU" sz="9600" dirty="0" smtClean="0">
                <a:solidFill>
                  <a:srgbClr val="FF0000"/>
                </a:solidFill>
              </a:rPr>
              <a:t>А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5" y="1852414"/>
            <a:ext cx="2649338" cy="18365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9" y="1852414"/>
            <a:ext cx="1591883" cy="1910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78" y="1852414"/>
            <a:ext cx="3178729" cy="18365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58" y="1690687"/>
            <a:ext cx="1998325" cy="1998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1629" y="4062412"/>
            <a:ext cx="2736442" cy="17634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200" y="4064000"/>
            <a:ext cx="2737341" cy="1761897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10402770" y="6062324"/>
            <a:ext cx="1378226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36" y="4062412"/>
            <a:ext cx="1607236" cy="16146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8198" y="4154580"/>
            <a:ext cx="1663685" cy="16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Найди животных в названии  которых есть буква     Б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1" y="2059931"/>
            <a:ext cx="2535352" cy="20547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81" y="2073109"/>
            <a:ext cx="3477539" cy="2054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74" y="2073108"/>
            <a:ext cx="2182240" cy="2054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18" y="2073108"/>
            <a:ext cx="2041589" cy="2041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1" y="4730905"/>
            <a:ext cx="2077999" cy="1339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6318" y="4730905"/>
            <a:ext cx="2076865" cy="1339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781" y="4730905"/>
            <a:ext cx="1332690" cy="13326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6704" y="4734920"/>
            <a:ext cx="1329043" cy="1335140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10349948" y="6063595"/>
            <a:ext cx="1444487" cy="695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Найди игрушку которая начинается на букву 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2" y="1788385"/>
            <a:ext cx="2077999" cy="207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18" y="1914724"/>
            <a:ext cx="2076865" cy="20307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951" y="1993142"/>
            <a:ext cx="1606507" cy="18738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8" y="4713668"/>
            <a:ext cx="1461752" cy="1461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58" y="4713668"/>
            <a:ext cx="1461752" cy="14617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4" y="1914724"/>
            <a:ext cx="2943339" cy="22626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747" y="4834184"/>
            <a:ext cx="2078916" cy="13412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1531" y="4773926"/>
            <a:ext cx="2078916" cy="1341236"/>
          </a:xfrm>
          <a:prstGeom prst="rect">
            <a:avLst/>
          </a:prstGeom>
        </p:spPr>
      </p:pic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10787270" y="6115162"/>
            <a:ext cx="1232452" cy="484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2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920" y="363194"/>
            <a:ext cx="1094298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Найди овощи которые начинаются на букву 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7" y="4773925"/>
            <a:ext cx="1461752" cy="1461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581" y="4653410"/>
            <a:ext cx="1461752" cy="14617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332" y="4847761"/>
            <a:ext cx="2078916" cy="13412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772" y="4847761"/>
            <a:ext cx="2078916" cy="1341236"/>
          </a:xfrm>
          <a:prstGeom prst="rect">
            <a:avLst/>
          </a:prstGeom>
        </p:spPr>
      </p:pic>
      <p:sp>
        <p:nvSpPr>
          <p:cNvPr id="24" name="Стрелка вправо 23">
            <a:hlinkClick r:id="" action="ppaction://hlinkshowjump?jump=nextslide"/>
          </p:cNvPr>
          <p:cNvSpPr/>
          <p:nvPr/>
        </p:nvSpPr>
        <p:spPr>
          <a:xfrm>
            <a:off x="10787270" y="6115162"/>
            <a:ext cx="1232452" cy="484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71" y="2146851"/>
            <a:ext cx="2664913" cy="1895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5" y="2182554"/>
            <a:ext cx="2010607" cy="20238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76" y="2076002"/>
            <a:ext cx="2779692" cy="17562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" y="2256312"/>
            <a:ext cx="3250096" cy="19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657" y="306759"/>
            <a:ext cx="6178685" cy="1325563"/>
          </a:xfr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ОТЛИЧНО!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Азбука-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7475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34</Words>
  <Application>Microsoft Office PowerPoint</Application>
  <PresentationFormat>Широкоэкранный</PresentationFormat>
  <Paragraphs>7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Найди букву</vt:lpstr>
      <vt:lpstr>Найди предметы в которых есть буква     А</vt:lpstr>
      <vt:lpstr>Найди животных в названии  которых есть буква     Б</vt:lpstr>
      <vt:lpstr>Найди игрушку которая начинается на букву М</vt:lpstr>
      <vt:lpstr>Найди овощи которые начинаются на букву К</vt:lpstr>
      <vt:lpstr>ОТЛИЧНО!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Найди букву</dc:title>
  <dc:creator>дима</dc:creator>
  <cp:lastModifiedBy>дима</cp:lastModifiedBy>
  <cp:revision>11</cp:revision>
  <dcterms:created xsi:type="dcterms:W3CDTF">2020-10-15T18:29:19Z</dcterms:created>
  <dcterms:modified xsi:type="dcterms:W3CDTF">2020-10-18T17:58:46Z</dcterms:modified>
</cp:coreProperties>
</file>