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6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openxmlformats.org/officeDocument/2006/relationships/slide" Target="slide1.xml"/><Relationship Id="rId4" Type="http://schemas.openxmlformats.org/officeDocument/2006/relationships/image" Target="../media/image9.jpeg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1.xml"/><Relationship Id="rId3" Type="http://schemas.openxmlformats.org/officeDocument/2006/relationships/audio" Target="file:///C:\Users\&#1054;&#1082;&#1089;&#1072;&#1085;&#1072;\Desktop\&#1074;%20&#1075;&#1086;&#1089;&#1090;&#1103;&#1093;%20&#1091;%20&#1089;&#1082;&#1072;&#1079;&#1082;&#1080;\&#1044;&#1077;&#1090;&#1089;&#1082;&#1080;&#1077;%20&#1087;&#1077;&#1089;&#1085;&#1080;%20-%20&#1042;%20&#1075;&#1086;&#1089;&#1090;&#1103;&#1093;%20&#1091;%20&#1089;&#1082;&#1072;&#1079;&#1082;&#1080;.mp3" TargetMode="External"/><Relationship Id="rId7" Type="http://schemas.openxmlformats.org/officeDocument/2006/relationships/image" Target="../media/image4.png"/><Relationship Id="rId12" Type="http://schemas.openxmlformats.org/officeDocument/2006/relationships/slide" Target="slide3.xml"/><Relationship Id="rId2" Type="http://schemas.openxmlformats.org/officeDocument/2006/relationships/audio" Target="file:///C:\Users\&#1054;&#1082;&#1089;&#1072;&#1085;&#1072;\Desktop\&#1074;%20&#1075;&#1086;&#1089;&#1090;&#1103;&#1093;%20&#1091;%20&#1089;&#1082;&#1072;&#1079;&#1082;&#1080;\deti-online.com_-_kurochka-rjaba-short.mp3" TargetMode="External"/><Relationship Id="rId1" Type="http://schemas.openxmlformats.org/officeDocument/2006/relationships/audio" Target="file:///C:\Users\&#1054;&#1082;&#1089;&#1072;&#1085;&#1072;\Desktop\&#1074;%20&#1075;&#1086;&#1089;&#1090;&#1103;&#1093;%20&#1091;%20&#1089;&#1082;&#1072;&#1079;&#1082;&#1080;\deti-online.com_-_kolobok-3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hyperlink" Target="https://youtu.be/SgmYzeG6gU8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slide" Target="slide5.xml"/><Relationship Id="rId5" Type="http://schemas.openxmlformats.org/officeDocument/2006/relationships/image" Target="../media/image12.png"/><Relationship Id="rId10" Type="http://schemas.openxmlformats.org/officeDocument/2006/relationships/slide" Target="slide3.xm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slide" Target="slide1.xml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ownloads\&#1050;&#1091;&#1082;&#1091;&#1090;&#1080;&#1082;&#1080;%20-%20&#1056;&#1077;&#1087;&#1082;&#1072;%20(&#1084;&#1080;&#1085;&#1091;&#1089;%20&#1089;%20&#1073;&#1101;&#1082;&#1072;&#1084;&#1080;)_(Audio-VK4.ru).mp3" TargetMode="Externa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19.jpeg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12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8.xml"/><Relationship Id="rId3" Type="http://schemas.openxmlformats.org/officeDocument/2006/relationships/audio" Target="../media/audio4.wav"/><Relationship Id="rId7" Type="http://schemas.openxmlformats.org/officeDocument/2006/relationships/image" Target="../media/image30.jpeg"/><Relationship Id="rId12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slide" Target="slide6.xml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12" Type="http://schemas.openxmlformats.org/officeDocument/2006/relationships/slide" Target="slide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slide" Target="slide9.xml"/><Relationship Id="rId5" Type="http://schemas.openxmlformats.org/officeDocument/2006/relationships/image" Target="../media/image31.jpeg"/><Relationship Id="rId10" Type="http://schemas.openxmlformats.org/officeDocument/2006/relationships/slide" Target="slide7.xml"/><Relationship Id="rId4" Type="http://schemas.openxmlformats.org/officeDocument/2006/relationships/image" Target="../media/image35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1.xm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ownloads\&#1055;&#1077;&#1089;&#1085;&#1080;%20&#1076;&#1083;&#1103;%20&#1076;&#1077;&#1090;&#1077;&#1081;%20&#8212;%20&#1090;&#1088;&#1080;%20&#1087;&#1086;&#1088;&#1086;&#1089;&#1077;&#1085;&#1082;&#1072;.mp3" TargetMode="Externa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5.jpeg"/><Relationship Id="rId9" Type="http://schemas.openxmlformats.org/officeDocument/2006/relationships/image" Target="../media/image45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_5c52083e326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1880" y="620688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71528" y="4696940"/>
            <a:ext cx="764919" cy="285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Клип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63888" y="5013176"/>
            <a:ext cx="129614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Сказка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888" y="5229200"/>
            <a:ext cx="11521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5" action="ppaction://hlinksldjump"/>
              </a:rPr>
              <a:t>Кто лишний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5517232"/>
            <a:ext cx="115212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6" action="ppaction://hlinksldjump"/>
              </a:rPr>
              <a:t>По порядку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5805264"/>
            <a:ext cx="144016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Яйцо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95936" y="6021288"/>
            <a:ext cx="144016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Колобок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6237312"/>
            <a:ext cx="136815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Теремок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8144" y="6641976"/>
            <a:ext cx="1584176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10" action="ppaction://hlinksldjump"/>
              </a:rPr>
              <a:t>Что посадил дед?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6453336"/>
            <a:ext cx="1512168" cy="26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11" action="ppaction://hlinksldjump"/>
              </a:rPr>
              <a:t>Три поросенка</a:t>
            </a:r>
            <a:endParaRPr lang="ru-RU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c443efb59f7b1ba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Рисунок 2" descr="hello_html_3907999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7281" y="2708920"/>
            <a:ext cx="3016719" cy="4393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1179" y="0"/>
            <a:ext cx="6322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посадил дед?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1412776"/>
            <a:ext cx="1769674" cy="1933890"/>
          </a:xfrm>
          <a:prstGeom prst="rect">
            <a:avLst/>
          </a:prstGeom>
        </p:spPr>
      </p:pic>
      <p:pic>
        <p:nvPicPr>
          <p:cNvPr id="6" name="Рисунок 5" descr="Безымянныйорпоп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3374699"/>
            <a:ext cx="1224136" cy="1531843"/>
          </a:xfrm>
          <a:prstGeom prst="rect">
            <a:avLst/>
          </a:prstGeom>
        </p:spPr>
      </p:pic>
      <p:pic>
        <p:nvPicPr>
          <p:cNvPr id="7" name="Рисунок 6" descr="russkaya-skazka-kolobok-s-kartinkami-chitat-mi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4869160"/>
            <a:ext cx="2555776" cy="21979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4979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Назад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64979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8 0.0375 C 0.21441 0.07847 0.36024 0.11968 0.42465 0.16065 C 0.48906 0.20162 0.45156 0.26528 0.45504 0.2838 C 0.45851 0.30232 0.45208 0.28704 0.44583 0.2717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1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eti-online.com_-_kolobok-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28184" y="4437112"/>
            <a:ext cx="440432" cy="440432"/>
          </a:xfrm>
          <a:prstGeom prst="rect">
            <a:avLst/>
          </a:prstGeom>
        </p:spPr>
      </p:pic>
      <p:pic>
        <p:nvPicPr>
          <p:cNvPr id="15" name="deti-online.com_-_kurochka-rjaba-sho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1691680" y="4221088"/>
            <a:ext cx="304800" cy="304800"/>
          </a:xfrm>
          <a:prstGeom prst="rect">
            <a:avLst/>
          </a:prstGeom>
        </p:spPr>
      </p:pic>
      <p:pic>
        <p:nvPicPr>
          <p:cNvPr id="12" name="Детские песни - В гостях у сказки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3851920" y="980728"/>
            <a:ext cx="304800" cy="304800"/>
          </a:xfrm>
          <a:prstGeom prst="rect">
            <a:avLst/>
          </a:prstGeom>
        </p:spPr>
      </p:pic>
      <p:pic>
        <p:nvPicPr>
          <p:cNvPr id="8" name="Рисунок 7" descr="fon_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7" name="Рисунок 6" descr="unnamed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0"/>
            <a:ext cx="3194786" cy="3734544"/>
          </a:xfrm>
          <a:prstGeom prst="rect">
            <a:avLst/>
          </a:prstGeom>
        </p:spPr>
      </p:pic>
      <p:pic>
        <p:nvPicPr>
          <p:cNvPr id="13" name="Рисунок 12" descr="0206_rns_kurochka_ryab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803105"/>
            <a:ext cx="3131840" cy="4303677"/>
          </a:xfrm>
          <a:prstGeom prst="rect">
            <a:avLst/>
          </a:prstGeom>
        </p:spPr>
      </p:pic>
      <p:pic>
        <p:nvPicPr>
          <p:cNvPr id="14" name="Рисунок 13" descr="36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39952" y="3717032"/>
            <a:ext cx="5004048" cy="3384376"/>
          </a:xfrm>
          <a:prstGeom prst="rect">
            <a:avLst/>
          </a:prstGeom>
        </p:spPr>
      </p:pic>
      <p:sp>
        <p:nvSpPr>
          <p:cNvPr id="9" name="Скругленный прямоугольник 8">
            <a:hlinkClick r:id="rId12" action="ppaction://hlinksldjump"/>
          </p:cNvPr>
          <p:cNvSpPr/>
          <p:nvPr/>
        </p:nvSpPr>
        <p:spPr>
          <a:xfrm>
            <a:off x="7020272" y="548680"/>
            <a:ext cx="1728192" cy="115212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12" action="ppaction://hlinksldjump"/>
              </a:rPr>
              <a:t>Далее</a:t>
            </a:r>
            <a:endParaRPr lang="ru-RU" sz="2800" b="1" dirty="0"/>
          </a:p>
        </p:txBody>
      </p:sp>
      <p:sp>
        <p:nvSpPr>
          <p:cNvPr id="11" name="Скругленный прямоугольник 10">
            <a:hlinkClick r:id="rId12" action="ppaction://hlinksldjump"/>
          </p:cNvPr>
          <p:cNvSpPr/>
          <p:nvPr/>
        </p:nvSpPr>
        <p:spPr>
          <a:xfrm>
            <a:off x="611560" y="764704"/>
            <a:ext cx="1728192" cy="115212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13" action="ppaction://hlinksldjump"/>
              </a:rPr>
              <a:t>Назад</a:t>
            </a:r>
            <a:endParaRPr lang="ru-RU" sz="28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3568" y="2060848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)">
                                      <p:cBhvr>
                                        <p:cTn id="10" dur="1595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8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0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c443efb59f7b1b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«Рукавичка»</a:t>
            </a:r>
            <a:endParaRPr lang="ru-RU" dirty="0"/>
          </a:p>
        </p:txBody>
      </p:sp>
      <p:pic>
        <p:nvPicPr>
          <p:cNvPr id="7" name="Содержимое 6" descr="182_6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76312" y="1958181"/>
            <a:ext cx="3000375" cy="3810000"/>
          </a:xfrm>
        </p:spPr>
      </p:pic>
      <p:sp>
        <p:nvSpPr>
          <p:cNvPr id="8" name="Прямоугольник 7">
            <a:hlinkClick r:id="rId4"/>
          </p:cNvPr>
          <p:cNvSpPr/>
          <p:nvPr/>
        </p:nvSpPr>
        <p:spPr>
          <a:xfrm>
            <a:off x="5148064" y="2564904"/>
            <a:ext cx="352839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Сказка «Рукавичка»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67544" y="548680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Назад</a:t>
            </a:r>
            <a:endParaRPr lang="ru-RU" dirty="0"/>
          </a:p>
        </p:txBody>
      </p:sp>
      <p:sp>
        <p:nvSpPr>
          <p:cNvPr id="11" name="Овал 10">
            <a:hlinkClick r:id="rId6" action="ppaction://hlinksldjump"/>
          </p:cNvPr>
          <p:cNvSpPr/>
          <p:nvPr/>
        </p:nvSpPr>
        <p:spPr>
          <a:xfrm>
            <a:off x="7236296" y="548680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Далее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609329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3a7a8438c4d15c8c6e9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hello_html_m7158081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37112"/>
            <a:ext cx="1512168" cy="2246648"/>
          </a:xfrm>
          <a:prstGeom prst="rect">
            <a:avLst/>
          </a:prstGeom>
        </p:spPr>
      </p:pic>
      <p:pic>
        <p:nvPicPr>
          <p:cNvPr id="5" name="Рисунок 4" descr="russkaya-skazka-kolobok-s-kartinkami-chitat-mi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221088"/>
            <a:ext cx="2831756" cy="2435311"/>
          </a:xfrm>
          <a:prstGeom prst="rect">
            <a:avLst/>
          </a:prstGeom>
        </p:spPr>
      </p:pic>
      <p:pic>
        <p:nvPicPr>
          <p:cNvPr id="6" name="Рисунок 5" descr="myishka6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869160"/>
            <a:ext cx="1585075" cy="1628503"/>
          </a:xfrm>
          <a:prstGeom prst="rect">
            <a:avLst/>
          </a:prstGeom>
        </p:spPr>
      </p:pic>
      <p:pic>
        <p:nvPicPr>
          <p:cNvPr id="8" name="Рисунок 7" descr="vnuchka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1196752"/>
            <a:ext cx="1800200" cy="3699309"/>
          </a:xfrm>
          <a:prstGeom prst="rect">
            <a:avLst/>
          </a:prstGeom>
        </p:spPr>
      </p:pic>
      <p:pic>
        <p:nvPicPr>
          <p:cNvPr id="9" name="Рисунок 8" descr="main_709834_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-243408"/>
            <a:ext cx="3203848" cy="4544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1818" y="0"/>
            <a:ext cx="4692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ЛИШНИЙ?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908720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Назад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908720"/>
            <a:ext cx="13681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260648"/>
            <a:ext cx="180020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animClr clrSpc="rgb">
                                      <p:cBhvr>
                                        <p:cTn id="1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animClr clrSpc="rgb">
                                      <p:cBhvr>
                                        <p:cTn id="2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animClr clrSpc="rgb">
                                      <p:cBhvr>
                                        <p:cTn id="3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animClr clrSpc="rgb">
                                      <p:cBhvr>
                                        <p:cTn id="5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укутики - Репка (минус с бэками)_(Audio-VK4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04800" cy="304800"/>
          </a:xfrm>
          <a:prstGeom prst="rect">
            <a:avLst/>
          </a:prstGeom>
        </p:spPr>
      </p:pic>
      <p:pic>
        <p:nvPicPr>
          <p:cNvPr id="9" name="Рисунок 8" descr="High_resolution_wallpaper_background_ID_77700293146-768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dcab0723156d9122741948a95398d1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E3B4"/>
              </a:clrFrom>
              <a:clrTo>
                <a:srgbClr val="FEE3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3573016"/>
            <a:ext cx="2206568" cy="2852936"/>
          </a:xfrm>
          <a:prstGeom prst="rect">
            <a:avLst/>
          </a:prstGeom>
        </p:spPr>
      </p:pic>
      <p:pic>
        <p:nvPicPr>
          <p:cNvPr id="4" name="Рисунок 3" descr="hello_html_m715808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620688"/>
            <a:ext cx="1224136" cy="1818715"/>
          </a:xfrm>
          <a:prstGeom prst="rect">
            <a:avLst/>
          </a:prstGeom>
        </p:spPr>
      </p:pic>
      <p:pic>
        <p:nvPicPr>
          <p:cNvPr id="5" name="Рисунок 4" descr="myishka6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5013176"/>
            <a:ext cx="936104" cy="961752"/>
          </a:xfrm>
          <a:prstGeom prst="rect">
            <a:avLst/>
          </a:prstGeom>
        </p:spPr>
      </p:pic>
      <p:pic>
        <p:nvPicPr>
          <p:cNvPr id="6" name="Рисунок 5" descr="vnuchka6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4149080"/>
            <a:ext cx="1128720" cy="2319456"/>
          </a:xfrm>
          <a:prstGeom prst="rect">
            <a:avLst/>
          </a:prstGeom>
        </p:spPr>
      </p:pic>
      <p:pic>
        <p:nvPicPr>
          <p:cNvPr id="7" name="Рисунок 6" descr="main_709834_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-819472"/>
            <a:ext cx="2664296" cy="3779494"/>
          </a:xfrm>
          <a:prstGeom prst="rect">
            <a:avLst/>
          </a:prstGeom>
        </p:spPr>
      </p:pic>
      <p:pic>
        <p:nvPicPr>
          <p:cNvPr id="8" name="Рисунок 7" descr="99100415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2320" y="980728"/>
            <a:ext cx="1014449" cy="12391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59832" y="0"/>
            <a:ext cx="4370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РАССТАВЬ ПО ПОРЯДКУ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309320"/>
            <a:ext cx="122413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Назад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6309320"/>
            <a:ext cx="115212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Далее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6453336"/>
            <a:ext cx="1368152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604 0.3125 C -0.15834 0.38542 -0.19045 0.45856 -0.19566 0.49028 C -0.20087 0.52199 -0.16545 0.50162 -0.15782 0.50254 C -0.15018 0.50347 -0.15018 0.49977 -0.15018 0.4962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13865 L 0.02899 -0.018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42384 L -0.03542 0.570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14584 L -0.08524 -0.021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0.40324 L -0.18125 0.581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2 0.19884 L -0.08264 0.030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3a7a8438c4d15c8c6e948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71400"/>
            <a:ext cx="9144000" cy="7200800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4664"/>
            <a:ext cx="1830006" cy="2714253"/>
          </a:xfrm>
          <a:prstGeom prst="rect">
            <a:avLst/>
          </a:prstGeom>
        </p:spPr>
      </p:pic>
      <p:pic>
        <p:nvPicPr>
          <p:cNvPr id="4" name="Рисунок 3" descr="Безымянныйа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836712"/>
            <a:ext cx="1789833" cy="2787851"/>
          </a:xfrm>
          <a:prstGeom prst="rect">
            <a:avLst/>
          </a:prstGeom>
        </p:spPr>
      </p:pic>
      <p:pic>
        <p:nvPicPr>
          <p:cNvPr id="5" name="Рисунок 4" descr="Безымянный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077072"/>
            <a:ext cx="2857899" cy="2405399"/>
          </a:xfrm>
          <a:prstGeom prst="rect">
            <a:avLst/>
          </a:prstGeom>
        </p:spPr>
      </p:pic>
      <p:pic>
        <p:nvPicPr>
          <p:cNvPr id="6" name="Рисунок 5" descr="Безымянныйор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4221088"/>
            <a:ext cx="1552791" cy="1405133"/>
          </a:xfrm>
          <a:prstGeom prst="rect">
            <a:avLst/>
          </a:prstGeom>
        </p:spPr>
      </p:pic>
      <p:pic>
        <p:nvPicPr>
          <p:cNvPr id="8" name="Рисунок 7" descr="сломленное-изолированное-золотистое-яичка-247374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2348880"/>
            <a:ext cx="3672408" cy="24467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55776" y="0"/>
            <a:ext cx="5727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разбил яичко?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30932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Назад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64979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64979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Сказки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172400" y="6597352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DCC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Рисунок 2" descr="6e13cc39754f0954d38be14550310c7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1988840"/>
            <a:ext cx="2016224" cy="2982926"/>
          </a:xfrm>
          <a:prstGeom prst="rect">
            <a:avLst/>
          </a:prstGeom>
        </p:spPr>
      </p:pic>
      <p:pic>
        <p:nvPicPr>
          <p:cNvPr id="4" name="Рисунок 3" descr="9910041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941168"/>
            <a:ext cx="1417636" cy="1731640"/>
          </a:xfrm>
          <a:prstGeom prst="rect">
            <a:avLst/>
          </a:prstGeom>
        </p:spPr>
      </p:pic>
      <p:pic>
        <p:nvPicPr>
          <p:cNvPr id="5" name="Рисунок 4" descr="2627752117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2852936"/>
            <a:ext cx="2016224" cy="2736763"/>
          </a:xfrm>
          <a:prstGeom prst="rect">
            <a:avLst/>
          </a:prstGeom>
        </p:spPr>
      </p:pic>
      <p:pic>
        <p:nvPicPr>
          <p:cNvPr id="6" name="Рисунок 5" descr="hello_html_2c500b66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212976"/>
            <a:ext cx="3501008" cy="3501008"/>
          </a:xfrm>
          <a:prstGeom prst="rect">
            <a:avLst/>
          </a:prstGeom>
        </p:spPr>
      </p:pic>
      <p:pic>
        <p:nvPicPr>
          <p:cNvPr id="7" name="Рисунок 6" descr="img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76672" y="3645024"/>
            <a:ext cx="5004048" cy="2814777"/>
          </a:xfrm>
          <a:prstGeom prst="rect">
            <a:avLst/>
          </a:prstGeom>
        </p:spPr>
      </p:pic>
      <p:pic>
        <p:nvPicPr>
          <p:cNvPr id="8" name="Рисунок 7" descr="Безымянныйор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5301208"/>
            <a:ext cx="1114049" cy="10081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85500" y="0"/>
            <a:ext cx="5058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Кого встретил колобок?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2068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Назад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692696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Сказки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08304" y="620688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5 0.08727 C 0.10834 -0.00209 0.05834 -0.0794 -0.00868 -0.08472 C -0.07274 -0.09144 -0.13264 -0.03148 -0.13664 0.05532 C -0.14167 0.13518 -0.09965 0.20995 -0.03958 0.21528 C 0.01528 0.21921 0.06737 0.1699 0.07136 0.09537 C 0.07535 0.02731 0.04028 -0.03681 -0.01059 -0.04213 C -0.05763 -0.04607 -0.10174 -0.00463 -0.10469 0.05787 C -0.10764 0.11389 -0.07968 0.16852 -0.03767 0.17129 C 0.00035 0.17523 0.03629 0.14328 0.03941 0.09259 C 0.04132 0.04722 0.02032 0.00324 -0.01267 0.00069 C -0.04166 -0.00209 -0.07065 0.02199 -0.07274 0.06065 C -0.07465 0.09398 -0.05972 0.12592 -0.03559 0.1287 C -0.01562 0.13125 0.00538 0.11666 0.00643 0.09004 C 0.00833 0.06852 0.00035 0.04583 -0.01458 0.04328 C -0.02673 0.04328 -0.03871 0.04861 -0.04062 0.06319 C -0.04166 0.07268 -0.03958 0.08194 -0.03368 0.08588 C -0.03072 0.08727 -0.02864 0.08727 -0.02569 0.08588 " pathEditMode="relative" rAng="0" ptsTypes="ffffffffffff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24 0.09167 C 0.14323 0.00232 0.09323 -0.075 0.02622 -0.08032 C -0.03785 -0.08704 -0.09774 -0.02708 -0.10174 0.05972 C -0.10677 0.13958 -0.06476 0.21435 -0.00469 0.21968 C 0.05017 0.22361 0.10226 0.17431 0.10625 0.09977 C 0.11024 0.03171 0.07517 -0.03241 0.02431 -0.03773 C -0.02274 -0.04167 -0.06684 -0.00023 -0.06979 0.06227 C -0.07274 0.11829 -0.04479 0.17292 -0.00278 0.1757 C 0.03524 0.17963 0.07118 0.14769 0.07431 0.09699 C 0.07622 0.05162 0.05521 0.00764 0.02222 0.00509 C -0.00677 0.00232 -0.03576 0.02639 -0.03785 0.06505 C -0.03976 0.09838 -0.02483 0.13033 -0.00069 0.1331 C 0.01927 0.13565 0.04028 0.12107 0.04132 0.09445 C 0.04323 0.07292 0.03524 0.05023 0.02031 0.04769 C 0.00816 0.04769 -0.00382 0.05301 -0.00573 0.06759 C -0.00677 0.07708 -0.00469 0.08634 0.00122 0.09028 C 0.00417 0.09167 0.00625 0.09167 0.0092 0.09028 " pathEditMode="relative" rAng="0" ptsTypes="fffffffffffffffff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3 0.00139 C 0.13402 -0.08796 0.08402 -0.16528 0.01701 -0.1706 C -0.04705 -0.17731 -0.10695 -0.11736 -0.11094 -0.03055 C -0.11598 0.04931 -0.07396 0.12408 -0.01389 0.1294 C 0.04097 0.13333 0.09305 0.08403 0.09704 0.00949 C 0.10104 -0.05856 0.06597 -0.12268 0.0151 -0.12801 C -0.03195 -0.13194 -0.07605 -0.09051 -0.079 -0.02801 C -0.08195 0.02801 -0.054 0.08264 -0.01198 0.08542 C 0.02604 0.08935 0.06198 0.05741 0.0651 0.00671 C 0.06701 -0.03866 0.046 -0.08264 0.01302 -0.08518 C -0.01598 -0.08796 -0.04497 -0.06389 -0.04705 -0.02523 C -0.04896 0.0081 -0.03403 0.04005 -0.0099 0.04283 C 0.01007 0.04537 0.03107 0.03079 0.03211 0.00417 C 0.03402 -0.01736 0.02604 -0.04004 0.01111 -0.04259 C -0.00105 -0.04259 -0.01302 -0.03727 -0.01493 -0.02268 C -0.01598 -0.01319 -0.01389 -0.00393 -0.00799 -1.48148E-6 C -0.00504 0.00139 -0.00296 0.00139 4.16667E-6 -1.48148E-6 " pathEditMode="relative" rAng="0" ptsTypes="fffffffffffffffff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0.07871 C 0.13785 -0.01064 0.08785 -0.08796 0.02084 -0.09328 C -0.04323 -0.1 -0.10312 -0.04004 -0.10712 0.04676 C -0.11215 0.12662 -0.07014 0.20139 -0.01007 0.20672 C 0.04479 0.21065 0.09688 0.16135 0.10087 0.08681 C 0.10486 0.01875 0.06979 -0.04537 0.01893 -0.05069 C -0.02812 -0.05463 -0.07222 -0.01319 -0.07517 0.04931 C -0.07812 0.10533 -0.05017 0.15996 -0.00816 0.16274 C 0.02986 0.16667 0.0658 0.13473 0.06893 0.08403 C 0.07084 0.03866 0.04983 -0.00532 0.01684 -0.00787 C -0.01215 -0.01064 -0.04114 0.01343 -0.04323 0.05209 C -0.04514 0.08542 -0.03021 0.11737 -0.00607 0.12014 C 0.01389 0.12269 0.0349 0.10811 0.03594 0.08149 C 0.03785 0.05996 0.02986 0.03727 0.01493 0.03473 C 0.00278 0.03473 -0.0092 0.04005 -0.01111 0.05463 C -0.01215 0.06412 -0.01007 0.07338 -0.00416 0.07732 C -0.00121 0.07871 0.00087 0.07871 0.00382 0.07732 " pathEditMode="relative" rAng="0" ptsTypes="fffffffffffffffff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106769618b4c347a99e5c22e83e6d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6e13cc39754f0954d38be14550310c7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797152"/>
            <a:ext cx="1152128" cy="1704529"/>
          </a:xfrm>
          <a:prstGeom prst="rect">
            <a:avLst/>
          </a:prstGeom>
        </p:spPr>
      </p:pic>
      <p:pic>
        <p:nvPicPr>
          <p:cNvPr id="6" name="Рисунок 5" descr="hello_html_2c500b6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4653136"/>
            <a:ext cx="2204864" cy="2204864"/>
          </a:xfrm>
          <a:prstGeom prst="rect">
            <a:avLst/>
          </a:prstGeom>
        </p:spPr>
      </p:pic>
      <p:pic>
        <p:nvPicPr>
          <p:cNvPr id="7" name="Рисунок 6" descr="img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2636912"/>
            <a:ext cx="1008112" cy="756084"/>
          </a:xfrm>
          <a:prstGeom prst="rect">
            <a:avLst/>
          </a:prstGeom>
        </p:spPr>
      </p:pic>
      <p:pic>
        <p:nvPicPr>
          <p:cNvPr id="8" name="Рисунок 7" descr="Безымянныйор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797152"/>
            <a:ext cx="936104" cy="847088"/>
          </a:xfrm>
          <a:prstGeom prst="rect">
            <a:avLst/>
          </a:prstGeom>
        </p:spPr>
      </p:pic>
      <p:pic>
        <p:nvPicPr>
          <p:cNvPr id="9" name="Рисунок 8" descr="серый-волк-299729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5013176"/>
            <a:ext cx="1368152" cy="1448531"/>
          </a:xfrm>
          <a:prstGeom prst="rect">
            <a:avLst/>
          </a:prstGeom>
        </p:spPr>
      </p:pic>
      <p:pic>
        <p:nvPicPr>
          <p:cNvPr id="10" name="Рисунок 9" descr="img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221088"/>
            <a:ext cx="2560284" cy="14401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79317" y="0"/>
            <a:ext cx="5864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Кто, кто в теремочке живет?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764704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Назад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83671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Далее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54868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Сказки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Песни для детей — три поро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  <p:pic>
        <p:nvPicPr>
          <p:cNvPr id="2" name="Рисунок 1" descr="fon_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a4cdeff72a2e529962b8131107f7c47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918396"/>
            <a:ext cx="3888432" cy="2739184"/>
          </a:xfrm>
          <a:prstGeom prst="rect">
            <a:avLst/>
          </a:prstGeom>
        </p:spPr>
      </p:pic>
      <p:pic>
        <p:nvPicPr>
          <p:cNvPr id="4" name="Рисунок 3" descr="арвр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360" y="3717032"/>
            <a:ext cx="1143447" cy="2062171"/>
          </a:xfrm>
          <a:prstGeom prst="rect">
            <a:avLst/>
          </a:prstGeom>
        </p:spPr>
      </p:pic>
      <p:pic>
        <p:nvPicPr>
          <p:cNvPr id="5" name="Рисунок 4" descr="Безымянныйапрвапрва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1060249" cy="2134179"/>
          </a:xfrm>
          <a:prstGeom prst="rect">
            <a:avLst/>
          </a:prstGeom>
        </p:spPr>
      </p:pic>
      <p:pic>
        <p:nvPicPr>
          <p:cNvPr id="6" name="Рисунок 5" descr="ропрл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332656"/>
            <a:ext cx="2160240" cy="1145004"/>
          </a:xfrm>
          <a:prstGeom prst="rect">
            <a:avLst/>
          </a:prstGeom>
        </p:spPr>
      </p:pic>
      <p:pic>
        <p:nvPicPr>
          <p:cNvPr id="7" name="Рисунок 6" descr="аенкен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3096"/>
            <a:ext cx="2590921" cy="1288015"/>
          </a:xfrm>
          <a:prstGeom prst="rect">
            <a:avLst/>
          </a:prstGeom>
        </p:spPr>
      </p:pic>
      <p:pic>
        <p:nvPicPr>
          <p:cNvPr id="8" name="Рисунок 7" descr="лотрлор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0"/>
            <a:ext cx="1226636" cy="1950937"/>
          </a:xfrm>
          <a:prstGeom prst="rect">
            <a:avLst/>
          </a:prstGeom>
        </p:spPr>
      </p:pic>
      <p:pic>
        <p:nvPicPr>
          <p:cNvPr id="9" name="Рисунок 8" descr="аевчкрпачв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4952176"/>
            <a:ext cx="522469" cy="19058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77045" y="0"/>
            <a:ext cx="52669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Собери домики для поросят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6237312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Назад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6497960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Сказки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6237312"/>
            <a:ext cx="165618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Далее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85185E-6 C 0.02449 0.08796 0.04896 0.17593 0.06962 0.20996 C 0.09028 0.24398 0.11563 0.20417 0.12414 0.20394 " pathEditMode="relative" ptsTypes="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26 0.06204 C -0.18854 -0.02269 -0.42917 -0.10741 -0.53715 -0.16019 C -0.64514 -0.21296 -0.62066 -0.23403 -0.59618 -0.25509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68 -0.06389 C 0.39757 -0.12593 0.58646 -0.18797 0.67361 -0.22963 C 0.76093 -0.2713 0.72205 -0.29861 0.73125 -0.31435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7408 C 0.06719 0.10024 0.09514 0.12639 0.11667 0.13079 C 0.13819 0.13519 0.15972 0.10487 0.16823 0.10047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0.08495 C 0.03698 0.15787 0.03871 0.23079 0.05052 0.25671 C 0.06233 0.28264 0.09722 0.24329 0.1066 0.24051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3 -0.09884 C -0.06424 -0.23982 -0.08455 -0.38056 -0.10295 -0.44421 C -0.12136 -0.50787 -0.14601 -0.47454 -0.15452 -0.48056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79</Words>
  <Application>Microsoft Office PowerPoint</Application>
  <PresentationFormat>Экран (4:3)</PresentationFormat>
  <Paragraphs>45</Paragraphs>
  <Slides>10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Сказка «Рукавичка»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Microsoft Office</cp:lastModifiedBy>
  <cp:revision>55</cp:revision>
  <dcterms:created xsi:type="dcterms:W3CDTF">2020-10-18T13:22:24Z</dcterms:created>
  <dcterms:modified xsi:type="dcterms:W3CDTF">2020-10-27T15:58:50Z</dcterms:modified>
</cp:coreProperties>
</file>