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0" r:id="rId6"/>
    <p:sldId id="267" r:id="rId7"/>
    <p:sldId id="268" r:id="rId8"/>
    <p:sldId id="258" r:id="rId9"/>
    <p:sldId id="269" r:id="rId10"/>
    <p:sldId id="270" r:id="rId11"/>
    <p:sldId id="259" r:id="rId12"/>
    <p:sldId id="271" r:id="rId13"/>
    <p:sldId id="272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765" autoAdjust="0"/>
    <p:restoredTop sz="94660"/>
  </p:normalViewPr>
  <p:slideViewPr>
    <p:cSldViewPr>
      <p:cViewPr>
        <p:scale>
          <a:sx n="70" d="100"/>
          <a:sy n="70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67F3-1C59-4988-845B-82A514BE877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8D37-133F-4307-B13B-B5860CF10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67F3-1C59-4988-845B-82A514BE877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8D37-133F-4307-B13B-B5860CF10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67F3-1C59-4988-845B-82A514BE877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8D37-133F-4307-B13B-B5860CF10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67F3-1C59-4988-845B-82A514BE877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8D37-133F-4307-B13B-B5860CF10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67F3-1C59-4988-845B-82A514BE877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8D37-133F-4307-B13B-B5860CF10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67F3-1C59-4988-845B-82A514BE877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8D37-133F-4307-B13B-B5860CF10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67F3-1C59-4988-845B-82A514BE877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8D37-133F-4307-B13B-B5860CF10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67F3-1C59-4988-845B-82A514BE877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8D37-133F-4307-B13B-B5860CF10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67F3-1C59-4988-845B-82A514BE877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8D37-133F-4307-B13B-B5860CF10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67F3-1C59-4988-845B-82A514BE877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8D37-133F-4307-B13B-B5860CF10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67F3-1C59-4988-845B-82A514BE877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8D37-133F-4307-B13B-B5860CF10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167F3-1C59-4988-845B-82A514BE8771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B8D37-133F-4307-B13B-B5860CF10D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20.png"/><Relationship Id="rId4" Type="http://schemas.openxmlformats.org/officeDocument/2006/relationships/slide" Target="slide12.xml"/><Relationship Id="rId9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" Target="slide15.xml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slide" Target="slide16.xml"/><Relationship Id="rId4" Type="http://schemas.openxmlformats.org/officeDocument/2006/relationships/image" Target="../media/image25.jpeg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3.xm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6.xml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" Target="slide10.xml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rtinkinaden.ru/uploads/posts/2020-07/1593800746_3-p-foni-dlya-nachalnoi-shkoli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071546"/>
            <a:ext cx="68110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малышей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6" name="Picture 6" descr="https://4.bp.blogspot.com/-nMugSj5oMzQ/Wz5JU8yb5BI/AAAAAAAAGvM/V5epVLxw8D4Y5S-cur7n8_6vk_U76lh4ACKgBGAs/s1600/ZDCx6qbm1k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000372"/>
            <a:ext cx="4609677" cy="3070117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6929454" y="5643578"/>
            <a:ext cx="1285884" cy="5715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rtinkinaden.ru/uploads/posts/2020-07/1593800746_3-p-foni-dlya-nachalnoi-shkoli-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трелка вниз 6">
            <a:hlinkClick r:id="rId3" action="ppaction://hlinksldjump"/>
          </p:cNvPr>
          <p:cNvSpPr/>
          <p:nvPr/>
        </p:nvSpPr>
        <p:spPr>
          <a:xfrm>
            <a:off x="7429520" y="5286388"/>
            <a:ext cx="642942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s9.rimg.info/9a6ed1e8f2b8b979437fc523d8e6ffb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214422"/>
            <a:ext cx="4071966" cy="43264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rtinkinaden.ru/uploads/posts/2020-07/1593800746_3-p-foni-dlya-nachalnoi-shkoli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857232"/>
            <a:ext cx="421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Кто живет в этом домике?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ds04.infourok.ru/uploads/ex/0eb5/00095d84-6780a653/hello_html_m798ff285.jpg"/>
          <p:cNvPicPr>
            <a:picLocks noChangeAspect="1" noChangeArrowheads="1"/>
          </p:cNvPicPr>
          <p:nvPr/>
        </p:nvPicPr>
        <p:blipFill>
          <a:blip r:embed="rId3"/>
          <a:srcRect l="3132" r="1339" b="10595"/>
          <a:stretch>
            <a:fillRect/>
          </a:stretch>
        </p:blipFill>
        <p:spPr bwMode="auto">
          <a:xfrm>
            <a:off x="3357554" y="1285860"/>
            <a:ext cx="2501653" cy="2214578"/>
          </a:xfrm>
          <a:prstGeom prst="rect">
            <a:avLst/>
          </a:prstGeom>
          <a:noFill/>
        </p:spPr>
      </p:pic>
      <p:pic>
        <p:nvPicPr>
          <p:cNvPr id="19460" name="Picture 4" descr="https://pbs.twimg.com/media/CyXqptiWQAASudF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214818"/>
            <a:ext cx="2039900" cy="1631920"/>
          </a:xfrm>
          <a:prstGeom prst="rect">
            <a:avLst/>
          </a:prstGeom>
          <a:noFill/>
        </p:spPr>
      </p:pic>
      <p:pic>
        <p:nvPicPr>
          <p:cNvPr id="19462" name="Picture 6" descr="https://ds05.infourok.ru/uploads/ex/0a66/000c3f65-48206c87/hello_html_22fa2c3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714752"/>
            <a:ext cx="2174155" cy="2143140"/>
          </a:xfrm>
          <a:prstGeom prst="rect">
            <a:avLst/>
          </a:prstGeom>
          <a:noFill/>
        </p:spPr>
      </p:pic>
      <p:pic>
        <p:nvPicPr>
          <p:cNvPr id="19464" name="Picture 8" descr="https://f1.24open.ru/hnR4442L3F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4000504"/>
            <a:ext cx="1385851" cy="1613827"/>
          </a:xfrm>
          <a:prstGeom prst="rect">
            <a:avLst/>
          </a:prstGeom>
          <a:noFill/>
        </p:spPr>
      </p:pic>
      <p:sp>
        <p:nvSpPr>
          <p:cNvPr id="8" name="Стрелка вниз 7">
            <a:hlinkClick r:id="rId9" action="ppaction://hlinksldjump"/>
          </p:cNvPr>
          <p:cNvSpPr/>
          <p:nvPr/>
        </p:nvSpPr>
        <p:spPr>
          <a:xfrm>
            <a:off x="5500694" y="5000636"/>
            <a:ext cx="714380" cy="11430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rtinkinaden.ru/uploads/posts/2020-07/1593800746_3-p-foni-dlya-nachalnoi-shkoli-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трелка вниз 6">
            <a:hlinkClick r:id="rId3" action="ppaction://hlinksldjump"/>
          </p:cNvPr>
          <p:cNvSpPr/>
          <p:nvPr/>
        </p:nvSpPr>
        <p:spPr>
          <a:xfrm>
            <a:off x="5214942" y="5286388"/>
            <a:ext cx="642942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s://ne-kurim.ru/forum/attachments/85242921_82299875____-gif.457121/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0"/>
            <a:ext cx="5305425" cy="53054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rtinkinaden.ru/uploads/posts/2020-07/1593800746_3-p-foni-dlya-nachalnoi-shkoli-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трелка вниз 6">
            <a:hlinkClick r:id="rId3" action="ppaction://hlinksldjump"/>
          </p:cNvPr>
          <p:cNvSpPr/>
          <p:nvPr/>
        </p:nvSpPr>
        <p:spPr>
          <a:xfrm>
            <a:off x="5214942" y="5286388"/>
            <a:ext cx="642942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s://img-fotki.yandex.ru/get/5641/181450557.53/0_a1f15_7721df9f_orig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142984"/>
            <a:ext cx="3495685" cy="40272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rtinkinaden.ru/uploads/posts/2020-07/1593800746_3-p-foni-dlya-nachalnoi-shkoli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642918"/>
            <a:ext cx="3500462" cy="655084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866419"/>
              </a:avLst>
            </a:prstTxWarp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Где изображена зима?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bel.cultreg.ru/uploads/e863e99c5e3f0edf29a22708d3fc15df.jpe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143380"/>
            <a:ext cx="2468607" cy="1714512"/>
          </a:xfrm>
          <a:prstGeom prst="rect">
            <a:avLst/>
          </a:prstGeom>
          <a:noFill/>
        </p:spPr>
      </p:pic>
      <p:pic>
        <p:nvPicPr>
          <p:cNvPr id="21508" name="Picture 4" descr="http://dav-liski.detkin-club.ru/images/custom_2/iplcfv2b5x8ptc-4zhmnxp49rx-ldmk_xfvyjcd8vdkopjuutc01psywieha2s-lznnl7flk67jnqktrz-gjtmwk3psoczlppdblk4whnqbcqbgknl0ffqwa3a2gequ3w_5e96e678b742b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1285860"/>
            <a:ext cx="2628848" cy="1971636"/>
          </a:xfrm>
          <a:prstGeom prst="rect">
            <a:avLst/>
          </a:prstGeom>
          <a:noFill/>
        </p:spPr>
      </p:pic>
      <p:pic>
        <p:nvPicPr>
          <p:cNvPr id="21510" name="Picture 6" descr="https://ru.tripaggregator.com/photos/7087983.jpe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000504"/>
            <a:ext cx="3192109" cy="1714512"/>
          </a:xfrm>
          <a:prstGeom prst="rect">
            <a:avLst/>
          </a:prstGeom>
          <a:noFill/>
        </p:spPr>
      </p:pic>
      <p:pic>
        <p:nvPicPr>
          <p:cNvPr id="21512" name="Picture 8" descr="https://puzzleit.ru/files/puzzles/127/127178/_original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8840" y="1571612"/>
            <a:ext cx="3291465" cy="1643074"/>
          </a:xfrm>
          <a:prstGeom prst="rect">
            <a:avLst/>
          </a:prstGeom>
          <a:noFill/>
        </p:spPr>
      </p:pic>
      <p:sp>
        <p:nvSpPr>
          <p:cNvPr id="8" name="Стрелка вниз 7">
            <a:hlinkClick r:id="rId9" action="ppaction://hlinksldjump"/>
          </p:cNvPr>
          <p:cNvSpPr/>
          <p:nvPr/>
        </p:nvSpPr>
        <p:spPr>
          <a:xfrm>
            <a:off x="4857752" y="4857760"/>
            <a:ext cx="571504" cy="8572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rtinkinaden.ru/uploads/posts/2020-07/1593800746_3-p-foni-dlya-nachalnoi-shkoli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5-конечная звезда 3">
            <a:hlinkClick r:id="rId3" action="ppaction://hlinksldjump"/>
          </p:cNvPr>
          <p:cNvSpPr/>
          <p:nvPr/>
        </p:nvSpPr>
        <p:spPr>
          <a:xfrm>
            <a:off x="7572396" y="5357826"/>
            <a:ext cx="928694" cy="857256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4" name="Picture 4" descr="https://ds05.infourok.ru/uploads/ex/0c6a/000269e1-646764a1/5/img3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785794"/>
            <a:ext cx="5721327" cy="4290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rtinkinaden.ru/uploads/posts/2020-07/1593800746_3-p-foni-dlya-nachalnoi-shkoli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1428728" y="5072074"/>
            <a:ext cx="1143008" cy="985838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60" name="Picture 8" descr="https://detsad29.edumsko.ru/uploads/2000/1251/section/70483/1918305cua4zcagov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857232"/>
            <a:ext cx="3704412" cy="3905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rtinkinaden.ru/uploads/posts/2020-07/1593800746_3-p-foni-dlya-nachalnoi-shkoli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s://ds02.infourok.ru/uploads/ex/1369/0007a100-91c35535/img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rtinkinaden.ru/uploads/posts/2020-07/1593800746_3-p-foni-dlya-nachalnoi-shkoli-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novye-deti.ru/wp-content/uploads/2015/06/707535_85952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49" r="2795" b="38095"/>
          <a:stretch>
            <a:fillRect/>
          </a:stretch>
        </p:blipFill>
        <p:spPr bwMode="auto">
          <a:xfrm>
            <a:off x="3714744" y="3786190"/>
            <a:ext cx="1941385" cy="1571636"/>
          </a:xfrm>
          <a:prstGeom prst="rect">
            <a:avLst/>
          </a:prstGeom>
          <a:noFill/>
        </p:spPr>
      </p:pic>
      <p:pic>
        <p:nvPicPr>
          <p:cNvPr id="17412" name="Picture 4" descr="http://images.myshared.ru/53/1340997/slide_4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AF5CC"/>
              </a:clrFrom>
              <a:clrTo>
                <a:srgbClr val="DAF5CC">
                  <a:alpha val="0"/>
                </a:srgbClr>
              </a:clrTo>
            </a:clrChange>
          </a:blip>
          <a:srcRect l="27373" t="7299" r="34304" b="34306"/>
          <a:stretch>
            <a:fillRect/>
          </a:stretch>
        </p:blipFill>
        <p:spPr bwMode="auto">
          <a:xfrm>
            <a:off x="6572264" y="3786190"/>
            <a:ext cx="1357322" cy="1551226"/>
          </a:xfrm>
          <a:prstGeom prst="rect">
            <a:avLst/>
          </a:prstGeom>
          <a:noFill/>
        </p:spPr>
      </p:pic>
      <p:pic>
        <p:nvPicPr>
          <p:cNvPr id="17414" name="Picture 6" descr="https://presentacii.ru/documents_2/f1eb3fb24f9baa395122e5909c8a2051/img1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AEFEE3"/>
              </a:clrFrom>
              <a:clrTo>
                <a:srgbClr val="AEFEE3">
                  <a:alpha val="0"/>
                </a:srgbClr>
              </a:clrTo>
            </a:clrChange>
          </a:blip>
          <a:srcRect l="18443" t="12296" r="23154" b="22129"/>
          <a:stretch>
            <a:fillRect/>
          </a:stretch>
        </p:blipFill>
        <p:spPr bwMode="auto">
          <a:xfrm>
            <a:off x="1214414" y="3929066"/>
            <a:ext cx="1571636" cy="13234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1802" y="2000240"/>
            <a:ext cx="367998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Покажи где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руг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>
            <a:hlinkClick r:id="rId8" action="ppaction://hlinksldjump"/>
          </p:cNvPr>
          <p:cNvSpPr/>
          <p:nvPr/>
        </p:nvSpPr>
        <p:spPr>
          <a:xfrm>
            <a:off x="5214942" y="5286388"/>
            <a:ext cx="642942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rtinkinaden.ru/uploads/posts/2020-07/1593800746_3-p-foni-dlya-nachalnoi-shkoli-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трелка вниз 6">
            <a:hlinkClick r:id="rId3" action="ppaction://hlinksldjump"/>
          </p:cNvPr>
          <p:cNvSpPr/>
          <p:nvPr/>
        </p:nvSpPr>
        <p:spPr>
          <a:xfrm>
            <a:off x="7572396" y="5357826"/>
            <a:ext cx="642942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ds04.infourok.ru/uploads/ex/047d/000e5c5c-b0fb3e5b/640/img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00010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rtinkinaden.ru/uploads/posts/2020-07/1593800746_3-p-foni-dlya-nachalnoi-shkoli-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трелка вниз 6">
            <a:hlinkClick r:id="rId3" action="ppaction://hlinksldjump"/>
          </p:cNvPr>
          <p:cNvSpPr/>
          <p:nvPr/>
        </p:nvSpPr>
        <p:spPr>
          <a:xfrm>
            <a:off x="5214942" y="5286388"/>
            <a:ext cx="642942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 descr="https://w7.pngwing.com/pngs/167/731/png-transparent-emoticon-smiley-humour-smile-face-people-smile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285860"/>
            <a:ext cx="4214842" cy="3417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rtinkinaden.ru/uploads/posts/2020-07/1593800746_3-p-foni-dlya-nachalnoi-shkoli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857232"/>
            <a:ext cx="609205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Найди синий флажок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pickimage.ru/wp-content/uploads/images/detskie/flag/flag1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928802"/>
            <a:ext cx="2115082" cy="2000264"/>
          </a:xfrm>
          <a:prstGeom prst="rect">
            <a:avLst/>
          </a:prstGeom>
          <a:noFill/>
        </p:spPr>
      </p:pic>
      <p:pic>
        <p:nvPicPr>
          <p:cNvPr id="18438" name="Picture 6" descr="https://i.pinimg.com/736x/5c/3f/a2/5c3fa260cccc7beb19d0d2846bd6a39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000504"/>
            <a:ext cx="2074829" cy="2074830"/>
          </a:xfrm>
          <a:prstGeom prst="rect">
            <a:avLst/>
          </a:prstGeom>
          <a:noFill/>
        </p:spPr>
      </p:pic>
      <p:pic>
        <p:nvPicPr>
          <p:cNvPr id="18440" name="Picture 8" descr="https://us.123rf.com/450wm/tatus/tatus1505/tatus150500012/40673123-yellow-flag-icon.jpg?ver=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785926"/>
            <a:ext cx="2348854" cy="2571738"/>
          </a:xfrm>
          <a:prstGeom prst="rect">
            <a:avLst/>
          </a:prstGeom>
          <a:noFill/>
        </p:spPr>
      </p:pic>
      <p:sp>
        <p:nvSpPr>
          <p:cNvPr id="8" name="Стрелка вниз 7">
            <a:hlinkClick r:id="rId8" action="ppaction://hlinksldjump"/>
          </p:cNvPr>
          <p:cNvSpPr/>
          <p:nvPr/>
        </p:nvSpPr>
        <p:spPr>
          <a:xfrm>
            <a:off x="6357950" y="5000636"/>
            <a:ext cx="928694" cy="11430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rtinkinaden.ru/uploads/posts/2020-07/1593800746_3-p-foni-dlya-nachalnoi-shkoli-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трелка вниз 6">
            <a:hlinkClick r:id="rId3" action="ppaction://hlinksldjump"/>
          </p:cNvPr>
          <p:cNvSpPr/>
          <p:nvPr/>
        </p:nvSpPr>
        <p:spPr>
          <a:xfrm>
            <a:off x="5214942" y="5286388"/>
            <a:ext cx="642942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://900igr.net/up/datas/206806/04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167AF"/>
              </a:clrFrom>
              <a:clrTo>
                <a:srgbClr val="0167AF">
                  <a:alpha val="0"/>
                </a:srgbClr>
              </a:clrTo>
            </a:clrChange>
          </a:blip>
          <a:srcRect l="12698" r="8577" b="18735"/>
          <a:stretch>
            <a:fillRect/>
          </a:stretch>
        </p:blipFill>
        <p:spPr bwMode="auto">
          <a:xfrm>
            <a:off x="2357422" y="1071546"/>
            <a:ext cx="4429156" cy="34290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rtinkinaden.ru/uploads/posts/2020-07/1593800746_3-p-foni-dlya-nachalnoi-shkoli-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трелка вниз 6">
            <a:hlinkClick r:id="rId3" action="ppaction://hlinksldjump"/>
          </p:cNvPr>
          <p:cNvSpPr/>
          <p:nvPr/>
        </p:nvSpPr>
        <p:spPr>
          <a:xfrm>
            <a:off x="5214942" y="5286388"/>
            <a:ext cx="642942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s://thumbs.gfycat.com/TangibleObedientDingo-mobil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642918"/>
            <a:ext cx="4667240" cy="46672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rtinkinaden.ru/uploads/posts/2020-07/1593800746_3-p-foni-dlya-nachalnoi-shkoli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714356"/>
            <a:ext cx="454765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Чья это мама?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demotivation.ru/wp-content/uploads/2020/04/5d380e4a9e94ba50cf33573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285860"/>
            <a:ext cx="2686766" cy="2571768"/>
          </a:xfrm>
          <a:prstGeom prst="rect">
            <a:avLst/>
          </a:prstGeom>
          <a:noFill/>
        </p:spPr>
      </p:pic>
      <p:pic>
        <p:nvPicPr>
          <p:cNvPr id="16388" name="Picture 4" descr="https://stihi.ru/pics/2017/03/08/602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571876"/>
            <a:ext cx="2149480" cy="2605077"/>
          </a:xfrm>
          <a:prstGeom prst="rect">
            <a:avLst/>
          </a:prstGeom>
          <a:noFill/>
        </p:spPr>
      </p:pic>
      <p:pic>
        <p:nvPicPr>
          <p:cNvPr id="16390" name="Picture 6" descr="https://ds05.infourok.ru/uploads/ex/0cb5/001073ec-75ae9cb0/hello_html_7c3abe4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643314"/>
            <a:ext cx="2452658" cy="2452658"/>
          </a:xfrm>
          <a:prstGeom prst="rect">
            <a:avLst/>
          </a:prstGeom>
          <a:noFill/>
        </p:spPr>
      </p:pic>
      <p:pic>
        <p:nvPicPr>
          <p:cNvPr id="16392" name="Picture 8" descr="https://img2.freepng.ru/20180529/rrf/kisspng-cattle-farm-sheep-clip-art-5b0d011cb9a7c8.8827491015275789087605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786190"/>
            <a:ext cx="2391331" cy="2125628"/>
          </a:xfrm>
          <a:prstGeom prst="rect">
            <a:avLst/>
          </a:prstGeom>
          <a:noFill/>
        </p:spPr>
      </p:pic>
      <p:sp>
        <p:nvSpPr>
          <p:cNvPr id="8" name="Стрелка вниз 7">
            <a:hlinkClick r:id="rId9" action="ppaction://hlinksldjump"/>
          </p:cNvPr>
          <p:cNvSpPr/>
          <p:nvPr/>
        </p:nvSpPr>
        <p:spPr>
          <a:xfrm>
            <a:off x="7358082" y="1714488"/>
            <a:ext cx="500066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rtinkinaden.ru/uploads/posts/2020-07/1593800746_3-p-foni-dlya-nachalnoi-shkoli-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трелка вниз 6">
            <a:hlinkClick r:id="rId3" action="ppaction://hlinksldjump"/>
          </p:cNvPr>
          <p:cNvSpPr/>
          <p:nvPr/>
        </p:nvSpPr>
        <p:spPr>
          <a:xfrm>
            <a:off x="5214942" y="5286388"/>
            <a:ext cx="642942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https://www.chitalnya.ru/upload2/674/73119921050965785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357298"/>
            <a:ext cx="3905236" cy="3187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24</Words>
  <Application>Microsoft Office PowerPoint</Application>
  <PresentationFormat>Экран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13</cp:revision>
  <dcterms:created xsi:type="dcterms:W3CDTF">2020-11-11T16:25:51Z</dcterms:created>
  <dcterms:modified xsi:type="dcterms:W3CDTF">2020-11-11T18:27:43Z</dcterms:modified>
</cp:coreProperties>
</file>