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61" r:id="rId4"/>
    <p:sldId id="262" r:id="rId5"/>
    <p:sldId id="258" r:id="rId6"/>
    <p:sldId id="263" r:id="rId7"/>
    <p:sldId id="264" r:id="rId8"/>
    <p:sldId id="259" r:id="rId9"/>
    <p:sldId id="265" r:id="rId10"/>
    <p:sldId id="266" r:id="rId11"/>
    <p:sldId id="260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91" autoAdjust="0"/>
    <p:restoredTop sz="94660"/>
  </p:normalViewPr>
  <p:slideViewPr>
    <p:cSldViewPr snapToGrid="0">
      <p:cViewPr varScale="1">
        <p:scale>
          <a:sx n="74" d="100"/>
          <a:sy n="74" d="100"/>
        </p:scale>
        <p:origin x="-96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DA0D2F-F59B-4605-85F0-A125BF12EA4D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E4DD22-D10E-46EF-A71C-41681FC33C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9309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4DD22-D10E-46EF-A71C-41681FC33C82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11861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4DD22-D10E-46EF-A71C-41681FC33C82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9783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4DD22-D10E-46EF-A71C-41681FC33C82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12642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3437D-CCC2-4763-96B8-FF42EDA27B17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668C1-6DC5-4578-9CA4-D121058AF9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7163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3437D-CCC2-4763-96B8-FF42EDA27B17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668C1-6DC5-4578-9CA4-D121058AF9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4369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3437D-CCC2-4763-96B8-FF42EDA27B17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668C1-6DC5-4578-9CA4-D121058AF9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4414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3437D-CCC2-4763-96B8-FF42EDA27B17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668C1-6DC5-4578-9CA4-D121058AF9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9915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3437D-CCC2-4763-96B8-FF42EDA27B17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668C1-6DC5-4578-9CA4-D121058AF9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2336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3437D-CCC2-4763-96B8-FF42EDA27B17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668C1-6DC5-4578-9CA4-D121058AF9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4956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3437D-CCC2-4763-96B8-FF42EDA27B17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668C1-6DC5-4578-9CA4-D121058AF9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5794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3437D-CCC2-4763-96B8-FF42EDA27B17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668C1-6DC5-4578-9CA4-D121058AF9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6586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3437D-CCC2-4763-96B8-FF42EDA27B17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668C1-6DC5-4578-9CA4-D121058AF9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9216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3437D-CCC2-4763-96B8-FF42EDA27B17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668C1-6DC5-4578-9CA4-D121058AF9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3955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3437D-CCC2-4763-96B8-FF42EDA27B17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668C1-6DC5-4578-9CA4-D121058AF9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7129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33437D-CCC2-4763-96B8-FF42EDA27B17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8668C1-6DC5-4578-9CA4-D121058AF9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5507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microsoft.com/office/2007/relationships/media" Target="../media/media3.mp3"/><Relationship Id="rId7" Type="http://schemas.openxmlformats.org/officeDocument/2006/relationships/slide" Target="slide8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2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3.mp3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slide" Target="slide12.xml"/><Relationship Id="rId7" Type="http://schemas.openxmlformats.org/officeDocument/2006/relationships/slide" Target="slide13.xm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11" Type="http://schemas.openxmlformats.org/officeDocument/2006/relationships/slide" Target="slide14.xml"/><Relationship Id="rId5" Type="http://schemas.openxmlformats.org/officeDocument/2006/relationships/image" Target="../media/image32.jpeg"/><Relationship Id="rId10" Type="http://schemas.openxmlformats.org/officeDocument/2006/relationships/image" Target="../media/image36.jpg"/><Relationship Id="rId4" Type="http://schemas.openxmlformats.org/officeDocument/2006/relationships/image" Target="../media/image31.jpeg"/><Relationship Id="rId9" Type="http://schemas.openxmlformats.org/officeDocument/2006/relationships/image" Target="../media/image3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3.gif"/><Relationship Id="rId5" Type="http://schemas.openxmlformats.org/officeDocument/2006/relationships/slide" Target="slide11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microsoft.com/office/2007/relationships/media" Target="../media/media3.mp3"/><Relationship Id="rId7" Type="http://schemas.openxmlformats.org/officeDocument/2006/relationships/slide" Target="slide1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2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3.mp3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microsoft.com/office/2007/relationships/hdphoto" Target="../media/hdphoto4.wdp"/><Relationship Id="rId5" Type="http://schemas.openxmlformats.org/officeDocument/2006/relationships/image" Target="../media/image37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5.jpg"/><Relationship Id="rId7" Type="http://schemas.openxmlformats.org/officeDocument/2006/relationships/slide" Target="slide3.xml"/><Relationship Id="rId12" Type="http://schemas.openxmlformats.org/officeDocument/2006/relationships/slide" Target="slide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openxmlformats.org/officeDocument/2006/relationships/image" Target="../media/image6.jpeg"/><Relationship Id="rId10" Type="http://schemas.openxmlformats.org/officeDocument/2006/relationships/image" Target="../media/image10.jpeg"/><Relationship Id="rId4" Type="http://schemas.openxmlformats.org/officeDocument/2006/relationships/slide" Target="slide4.xml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3.gif"/><Relationship Id="rId5" Type="http://schemas.openxmlformats.org/officeDocument/2006/relationships/slide" Target="slide2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microsoft.com/office/2007/relationships/media" Target="../media/media3.mp3"/><Relationship Id="rId7" Type="http://schemas.openxmlformats.org/officeDocument/2006/relationships/slide" Target="slide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2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3.mp3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13" Type="http://schemas.openxmlformats.org/officeDocument/2006/relationships/image" Target="../media/image21.jpeg"/><Relationship Id="rId3" Type="http://schemas.openxmlformats.org/officeDocument/2006/relationships/slide" Target="slide7.xml"/><Relationship Id="rId7" Type="http://schemas.openxmlformats.org/officeDocument/2006/relationships/slide" Target="slide6.xml"/><Relationship Id="rId12" Type="http://schemas.openxmlformats.org/officeDocument/2006/relationships/image" Target="../media/image2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11" Type="http://schemas.openxmlformats.org/officeDocument/2006/relationships/image" Target="../media/image19.png"/><Relationship Id="rId5" Type="http://schemas.microsoft.com/office/2007/relationships/hdphoto" Target="../media/hdphoto1.wdp"/><Relationship Id="rId10" Type="http://schemas.microsoft.com/office/2007/relationships/hdphoto" Target="../media/hdphoto2.wdp"/><Relationship Id="rId4" Type="http://schemas.openxmlformats.org/officeDocument/2006/relationships/image" Target="../media/image15.png"/><Relationship Id="rId9" Type="http://schemas.openxmlformats.org/officeDocument/2006/relationships/image" Target="../media/image18.png"/><Relationship Id="rId14" Type="http://schemas.openxmlformats.org/officeDocument/2006/relationships/slide" Target="slide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3.gif"/><Relationship Id="rId5" Type="http://schemas.openxmlformats.org/officeDocument/2006/relationships/slide" Target="slide5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microsoft.com/office/2007/relationships/media" Target="../media/media3.mp3"/><Relationship Id="rId7" Type="http://schemas.openxmlformats.org/officeDocument/2006/relationships/slide" Target="slide5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2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3.mp3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29.jpeg"/><Relationship Id="rId3" Type="http://schemas.openxmlformats.org/officeDocument/2006/relationships/slide" Target="slide9.xml"/><Relationship Id="rId7" Type="http://schemas.openxmlformats.org/officeDocument/2006/relationships/image" Target="../media/image24.jpeg"/><Relationship Id="rId12" Type="http://schemas.openxmlformats.org/officeDocument/2006/relationships/image" Target="../media/image2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11" Type="http://schemas.openxmlformats.org/officeDocument/2006/relationships/image" Target="../media/image27.jpeg"/><Relationship Id="rId5" Type="http://schemas.openxmlformats.org/officeDocument/2006/relationships/slide" Target="slide10.xml"/><Relationship Id="rId10" Type="http://schemas.openxmlformats.org/officeDocument/2006/relationships/image" Target="../media/image26.png"/><Relationship Id="rId4" Type="http://schemas.openxmlformats.org/officeDocument/2006/relationships/image" Target="../media/image22.jpeg"/><Relationship Id="rId9" Type="http://schemas.microsoft.com/office/2007/relationships/hdphoto" Target="../media/hdphoto3.wdp"/><Relationship Id="rId14" Type="http://schemas.openxmlformats.org/officeDocument/2006/relationships/slide" Target="slide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3.gif"/><Relationship Id="rId5" Type="http://schemas.openxmlformats.org/officeDocument/2006/relationships/slide" Target="slide8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0" y="0"/>
            <a:ext cx="9144000" cy="6858000"/>
          </a:xfrm>
          <a:prstGeom prst="roundRect">
            <a:avLst/>
          </a:prstGeom>
          <a:solidFill>
            <a:schemeClr val="accent2"/>
          </a:solidFill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chemeClr val="tx1"/>
                </a:solidFill>
                <a:latin typeface="Times New Roman" panose="02020603050405020304" pitchFamily="18" charset="0"/>
                <a:cs typeface="Shonar Bangla" panose="020B0502040204020203" pitchFamily="34" charset="0"/>
              </a:rPr>
              <a:t>Знакомство с видами спорта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Shonar Bangla" panose="020B0502040204020203" pitchFamily="34" charset="0"/>
              </a:rPr>
              <a:t>Задачи: словесно –логического мышления;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Shonar Bangla" panose="020B0502040204020203" pitchFamily="34" charset="0"/>
              </a:rPr>
              <a:t>знакомство  с видами спорта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Shonar Bangla" panose="020B0502040204020203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5720" y="307857"/>
            <a:ext cx="3101401" cy="225556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173" y="4247946"/>
            <a:ext cx="2919528" cy="221111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397" y="4247946"/>
            <a:ext cx="3448864" cy="221111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172" y="307857"/>
            <a:ext cx="3877760" cy="2255564"/>
          </a:xfrm>
          <a:prstGeom prst="rect">
            <a:avLst/>
          </a:prstGeom>
        </p:spPr>
      </p:pic>
      <p:sp>
        <p:nvSpPr>
          <p:cNvPr id="4" name="Нашивка 3"/>
          <p:cNvSpPr/>
          <p:nvPr/>
        </p:nvSpPr>
        <p:spPr>
          <a:xfrm>
            <a:off x="8215753" y="5721756"/>
            <a:ext cx="762408" cy="737302"/>
          </a:xfrm>
          <a:prstGeom prst="chevron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636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09063 разочарование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4" name="5d17fe216ae66a2 ууу...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345568" y="3286712"/>
            <a:ext cx="609600" cy="609600"/>
          </a:xfrm>
          <a:prstGeom prst="rect">
            <a:avLst/>
          </a:prstGeom>
        </p:spPr>
      </p:pic>
      <p:sp>
        <p:nvSpPr>
          <p:cNvPr id="2" name="Нашивка 1">
            <a:hlinkClick r:id="rId7" action="ppaction://hlinksldjump"/>
          </p:cNvPr>
          <p:cNvSpPr/>
          <p:nvPr/>
        </p:nvSpPr>
        <p:spPr>
          <a:xfrm>
            <a:off x="8207477" y="5793544"/>
            <a:ext cx="762408" cy="737302"/>
          </a:xfrm>
          <a:prstGeom prst="chevron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441" y="629594"/>
            <a:ext cx="6895854" cy="5314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162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4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35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147120" y="4681949"/>
            <a:ext cx="2507359" cy="17681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265090" y="613480"/>
            <a:ext cx="2593074" cy="17568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27797" y="2047164"/>
            <a:ext cx="2292824" cy="2169994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627797" y="3370997"/>
            <a:ext cx="2292824" cy="846160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иды спорта в бассейне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139" y="2047163"/>
            <a:ext cx="2353482" cy="1323834"/>
          </a:xfrm>
          <a:prstGeom prst="rect">
            <a:avLst/>
          </a:prstGeom>
        </p:spPr>
      </p:pic>
      <p:pic>
        <p:nvPicPr>
          <p:cNvPr id="10" name="Рисунок 9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809" y="598789"/>
            <a:ext cx="2656009" cy="1771538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6400800" y="290317"/>
            <a:ext cx="2279177" cy="15200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3308" y="290316"/>
            <a:ext cx="2326669" cy="1520090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1647902" y="4698657"/>
            <a:ext cx="2545437" cy="17405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173" y="4694830"/>
            <a:ext cx="2632894" cy="1755264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3931652" y="2542105"/>
            <a:ext cx="1500000" cy="19589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Рисунок 23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8848" y="2503478"/>
            <a:ext cx="1605607" cy="2039121"/>
          </a:xfrm>
          <a:prstGeom prst="rect">
            <a:avLst/>
          </a:prstGeom>
        </p:spPr>
      </p:pic>
      <p:sp>
        <p:nvSpPr>
          <p:cNvPr id="25" name="Прямоугольник 24"/>
          <p:cNvSpPr/>
          <p:nvPr/>
        </p:nvSpPr>
        <p:spPr>
          <a:xfrm>
            <a:off x="6162284" y="2635174"/>
            <a:ext cx="2496489" cy="13709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102" y="2643390"/>
            <a:ext cx="2507875" cy="1370972"/>
          </a:xfrm>
          <a:prstGeom prst="rect">
            <a:avLst/>
          </a:prstGeom>
        </p:spPr>
      </p:pic>
      <p:pic>
        <p:nvPicPr>
          <p:cNvPr id="4" name="Рисунок 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0848" y="4698657"/>
            <a:ext cx="2497328" cy="1755264"/>
          </a:xfrm>
          <a:prstGeom prst="rect">
            <a:avLst/>
          </a:prstGeom>
        </p:spPr>
      </p:pic>
      <p:sp>
        <p:nvSpPr>
          <p:cNvPr id="19" name="Нашивка 18">
            <a:hlinkClick r:id="rId11" action="ppaction://hlinksldjump"/>
          </p:cNvPr>
          <p:cNvSpPr/>
          <p:nvPr/>
        </p:nvSpPr>
        <p:spPr>
          <a:xfrm>
            <a:off x="8183328" y="5865862"/>
            <a:ext cx="762408" cy="737302"/>
          </a:xfrm>
          <a:prstGeom prst="chevron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174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rowd-clapping-3 хлопки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732692" y="2242366"/>
            <a:ext cx="609600" cy="609600"/>
          </a:xfrm>
          <a:prstGeom prst="rect">
            <a:avLst/>
          </a:prstGeom>
        </p:spPr>
      </p:pic>
      <p:sp>
        <p:nvSpPr>
          <p:cNvPr id="2" name="Нашивка 1">
            <a:hlinkClick r:id="rId5" action="ppaction://hlinksldjump"/>
          </p:cNvPr>
          <p:cNvSpPr/>
          <p:nvPr/>
        </p:nvSpPr>
        <p:spPr>
          <a:xfrm>
            <a:off x="8098294" y="5848134"/>
            <a:ext cx="762408" cy="737302"/>
          </a:xfrm>
          <a:prstGeom prst="chevron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561" y="940159"/>
            <a:ext cx="7126609" cy="5171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995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3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09063 разочарование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345568" y="3286712"/>
            <a:ext cx="609600" cy="609600"/>
          </a:xfrm>
          <a:prstGeom prst="rect">
            <a:avLst/>
          </a:prstGeom>
        </p:spPr>
      </p:pic>
      <p:pic>
        <p:nvPicPr>
          <p:cNvPr id="4" name="5d17fe216ae66a2 ууу...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345568" y="3286712"/>
            <a:ext cx="609600" cy="609600"/>
          </a:xfrm>
          <a:prstGeom prst="rect">
            <a:avLst/>
          </a:prstGeom>
        </p:spPr>
      </p:pic>
      <p:sp>
        <p:nvSpPr>
          <p:cNvPr id="2" name="Нашивка 1">
            <a:hlinkClick r:id="rId7" action="ppaction://hlinksldjump"/>
          </p:cNvPr>
          <p:cNvSpPr/>
          <p:nvPr/>
        </p:nvSpPr>
        <p:spPr>
          <a:xfrm>
            <a:off x="8125591" y="5793544"/>
            <a:ext cx="762408" cy="737302"/>
          </a:xfrm>
          <a:prstGeom prst="chevron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441" y="629594"/>
            <a:ext cx="6895854" cy="5314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718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4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35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radostnoe-ur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028364" y="1050592"/>
            <a:ext cx="609600" cy="6096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86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2443" y="0"/>
            <a:ext cx="3004022" cy="1689762"/>
          </a:xfrm>
          <a:prstGeom prst="rect">
            <a:avLst/>
          </a:prstGeom>
        </p:spPr>
      </p:pic>
      <p:sp>
        <p:nvSpPr>
          <p:cNvPr id="2" name="6-конечная звезда 1"/>
          <p:cNvSpPr/>
          <p:nvPr/>
        </p:nvSpPr>
        <p:spPr>
          <a:xfrm>
            <a:off x="341194" y="232012"/>
            <a:ext cx="1951630" cy="2552131"/>
          </a:xfrm>
          <a:prstGeom prst="star6">
            <a:avLst/>
          </a:prstGeom>
          <a:solidFill>
            <a:srgbClr val="FFFF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Ура!</a:t>
            </a:r>
            <a:endParaRPr lang="ru-RU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6-конечная звезда 3"/>
          <p:cNvSpPr/>
          <p:nvPr/>
        </p:nvSpPr>
        <p:spPr>
          <a:xfrm>
            <a:off x="2292824" y="1689762"/>
            <a:ext cx="4080680" cy="3010186"/>
          </a:xfrm>
          <a:prstGeom prst="star6">
            <a:avLst/>
          </a:prstGeom>
          <a:solidFill>
            <a:srgbClr val="00B05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Молодец!</a:t>
            </a:r>
          </a:p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Познакомился с видами спорта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4-конечная звезда 4"/>
          <p:cNvSpPr/>
          <p:nvPr/>
        </p:nvSpPr>
        <p:spPr>
          <a:xfrm rot="10800000" flipV="1">
            <a:off x="0" y="3930555"/>
            <a:ext cx="6892112" cy="2843853"/>
          </a:xfrm>
          <a:prstGeom prst="star4">
            <a:avLst/>
          </a:prstGeom>
          <a:solidFill>
            <a:srgbClr val="0070C0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Отлично!</a:t>
            </a:r>
            <a:endParaRPr lang="ru-RU" sz="2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7-конечная звезда 5"/>
          <p:cNvSpPr/>
          <p:nvPr/>
        </p:nvSpPr>
        <p:spPr>
          <a:xfrm>
            <a:off x="5813938" y="90414"/>
            <a:ext cx="2920621" cy="2756849"/>
          </a:xfrm>
          <a:prstGeom prst="star7">
            <a:avLst/>
          </a:prstGeom>
          <a:solidFill>
            <a:srgbClr val="7030A0"/>
          </a:solidFill>
          <a:ln w="381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Классно!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8-конечная звезда 6"/>
          <p:cNvSpPr/>
          <p:nvPr/>
        </p:nvSpPr>
        <p:spPr>
          <a:xfrm>
            <a:off x="6892112" y="4031209"/>
            <a:ext cx="1842447" cy="1705970"/>
          </a:xfrm>
          <a:prstGeom prst="star8">
            <a:avLst/>
          </a:prstGeom>
          <a:solidFill>
            <a:srgbClr val="FF0000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Супер!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ятно 1 8"/>
          <p:cNvSpPr/>
          <p:nvPr/>
        </p:nvSpPr>
        <p:spPr>
          <a:xfrm>
            <a:off x="0" y="3261815"/>
            <a:ext cx="2292824" cy="1665027"/>
          </a:xfrm>
          <a:prstGeom prst="irregularSeal1">
            <a:avLst/>
          </a:prstGeom>
          <a:solidFill>
            <a:schemeClr val="accent2">
              <a:lumMod val="50000"/>
            </a:schemeClr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Браво!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2685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69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7546" y="2019868"/>
            <a:ext cx="2497542" cy="2210937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951" y="2019868"/>
            <a:ext cx="1642732" cy="1638038"/>
          </a:xfrm>
          <a:prstGeom prst="rect">
            <a:avLst/>
          </a:prstGeom>
        </p:spPr>
      </p:pic>
      <p:sp>
        <p:nvSpPr>
          <p:cNvPr id="4" name="Овал 3"/>
          <p:cNvSpPr/>
          <p:nvPr/>
        </p:nvSpPr>
        <p:spPr>
          <a:xfrm>
            <a:off x="327547" y="3657905"/>
            <a:ext cx="2497542" cy="572899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Летние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47192" y="374304"/>
            <a:ext cx="1657733" cy="21781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727029" y="470973"/>
            <a:ext cx="2589630" cy="17672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396752" y="2920925"/>
            <a:ext cx="1850907" cy="19513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255847" y="2920925"/>
            <a:ext cx="2268582" cy="173475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869743" y="5142127"/>
            <a:ext cx="2406316" cy="149068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742" y="5008547"/>
            <a:ext cx="2406316" cy="1624263"/>
          </a:xfrm>
          <a:prstGeom prst="rect">
            <a:avLst/>
          </a:prstGeom>
        </p:spPr>
      </p:pic>
      <p:pic>
        <p:nvPicPr>
          <p:cNvPr id="5" name="Рисунок 4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7852" y="2941638"/>
            <a:ext cx="1706096" cy="190989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247659" y="5183477"/>
            <a:ext cx="2517917" cy="14974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3948" y="5183478"/>
            <a:ext cx="2693004" cy="1497494"/>
          </a:xfrm>
          <a:prstGeom prst="rect">
            <a:avLst/>
          </a:prstGeom>
        </p:spPr>
      </p:pic>
      <p:pic>
        <p:nvPicPr>
          <p:cNvPr id="16" name="Рисунок 15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193" y="336639"/>
            <a:ext cx="1657732" cy="2203921"/>
          </a:xfrm>
          <a:prstGeom prst="rect">
            <a:avLst/>
          </a:prstGeom>
        </p:spPr>
      </p:pic>
      <p:pic>
        <p:nvPicPr>
          <p:cNvPr id="17" name="Рисунок 16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2060" y="464670"/>
            <a:ext cx="2584599" cy="1824727"/>
          </a:xfrm>
          <a:prstGeom prst="rect">
            <a:avLst/>
          </a:prstGeom>
        </p:spPr>
      </p:pic>
      <p:pic>
        <p:nvPicPr>
          <p:cNvPr id="19" name="Рисунок 18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847" y="2891899"/>
            <a:ext cx="2268582" cy="1792804"/>
          </a:xfrm>
          <a:prstGeom prst="rect">
            <a:avLst/>
          </a:prstGeom>
        </p:spPr>
      </p:pic>
      <p:sp>
        <p:nvSpPr>
          <p:cNvPr id="20" name="Нашивка 19">
            <a:hlinkClick r:id="rId12" action="ppaction://hlinksldjump"/>
          </p:cNvPr>
          <p:cNvSpPr/>
          <p:nvPr/>
        </p:nvSpPr>
        <p:spPr>
          <a:xfrm>
            <a:off x="8316659" y="5943669"/>
            <a:ext cx="762408" cy="737302"/>
          </a:xfrm>
          <a:prstGeom prst="chevron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399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rowd-clapping-3 хлопки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840406" y="2823949"/>
            <a:ext cx="609600" cy="609600"/>
          </a:xfrm>
          <a:prstGeom prst="rect">
            <a:avLst/>
          </a:prstGeom>
        </p:spPr>
      </p:pic>
      <p:pic>
        <p:nvPicPr>
          <p:cNvPr id="4" name="crowd-clapping-3 хлопки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840406" y="3022038"/>
            <a:ext cx="609600" cy="609600"/>
          </a:xfrm>
          <a:prstGeom prst="rect">
            <a:avLst/>
          </a:prstGeom>
        </p:spPr>
      </p:pic>
      <p:sp>
        <p:nvSpPr>
          <p:cNvPr id="2" name="Нашивка 1">
            <a:hlinkClick r:id="rId5" action="ppaction://hlinksldjump"/>
          </p:cNvPr>
          <p:cNvSpPr/>
          <p:nvPr/>
        </p:nvSpPr>
        <p:spPr>
          <a:xfrm>
            <a:off x="8057351" y="5820839"/>
            <a:ext cx="762408" cy="737302"/>
          </a:xfrm>
          <a:prstGeom prst="chevron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651" y="915123"/>
            <a:ext cx="6646459" cy="4823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497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3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663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09063 разочарование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3" name="5d17fe216ae66a2 ууу...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sp>
        <p:nvSpPr>
          <p:cNvPr id="2" name="Нашивка 1">
            <a:hlinkClick r:id="rId7" action="ppaction://hlinksldjump"/>
          </p:cNvPr>
          <p:cNvSpPr/>
          <p:nvPr/>
        </p:nvSpPr>
        <p:spPr>
          <a:xfrm>
            <a:off x="8098295" y="5807192"/>
            <a:ext cx="762408" cy="737302"/>
          </a:xfrm>
          <a:prstGeom prst="chevron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441" y="629594"/>
            <a:ext cx="6895854" cy="5314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013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4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35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3118362" y="2693270"/>
            <a:ext cx="2060813" cy="187315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17747" y="2453185"/>
            <a:ext cx="2251881" cy="22245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327546" y="4217157"/>
            <a:ext cx="2251881" cy="586853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Зимние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46911" y="332796"/>
            <a:ext cx="2612329" cy="14687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452280" y="341194"/>
            <a:ext cx="1879396" cy="18697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746911" y="4902556"/>
            <a:ext cx="2846905" cy="184094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987518" y="2518012"/>
            <a:ext cx="2596924" cy="17295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190897" y="4763257"/>
            <a:ext cx="2548373" cy="15961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444" l="0" r="9941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281" y="360090"/>
            <a:ext cx="1879396" cy="1850847"/>
          </a:xfrm>
          <a:prstGeom prst="rect">
            <a:avLst/>
          </a:prstGeom>
        </p:spPr>
      </p:pic>
      <p:pic>
        <p:nvPicPr>
          <p:cNvPr id="14" name="Рисунок 1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3945" y="4763256"/>
            <a:ext cx="2548373" cy="1596980"/>
          </a:xfrm>
          <a:prstGeom prst="rect">
            <a:avLst/>
          </a:prstGeom>
        </p:spPr>
      </p:pic>
      <p:pic>
        <p:nvPicPr>
          <p:cNvPr id="15" name="Рисунок 14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517" y="2518011"/>
            <a:ext cx="2596925" cy="1729593"/>
          </a:xfrm>
          <a:prstGeom prst="rect">
            <a:avLst/>
          </a:prstGeom>
        </p:spPr>
      </p:pic>
      <p:pic>
        <p:nvPicPr>
          <p:cNvPr id="16" name="Рисунок 15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50" b="97203" l="1667" r="98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161" y="2651953"/>
            <a:ext cx="2051014" cy="19553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119" y="2480707"/>
            <a:ext cx="1998734" cy="1742646"/>
          </a:xfrm>
          <a:prstGeom prst="rect">
            <a:avLst/>
          </a:prstGeom>
        </p:spPr>
      </p:pic>
      <p:pic>
        <p:nvPicPr>
          <p:cNvPr id="18" name="Рисунок 17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912" y="332795"/>
            <a:ext cx="2612328" cy="1468709"/>
          </a:xfrm>
          <a:prstGeom prst="rect">
            <a:avLst/>
          </a:prstGeom>
        </p:spPr>
      </p:pic>
      <p:pic>
        <p:nvPicPr>
          <p:cNvPr id="12" name="Рисунок 11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911" y="4902556"/>
            <a:ext cx="2846905" cy="1897937"/>
          </a:xfrm>
          <a:prstGeom prst="rect">
            <a:avLst/>
          </a:prstGeom>
        </p:spPr>
      </p:pic>
      <p:sp>
        <p:nvSpPr>
          <p:cNvPr id="19" name="Нашивка 18">
            <a:hlinkClick r:id="rId14" action="ppaction://hlinksldjump"/>
          </p:cNvPr>
          <p:cNvSpPr/>
          <p:nvPr/>
        </p:nvSpPr>
        <p:spPr>
          <a:xfrm>
            <a:off x="8203238" y="5851524"/>
            <a:ext cx="762408" cy="737302"/>
          </a:xfrm>
          <a:prstGeom prst="chevron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239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rowd-clapping-3 хлопки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662985" y="2818263"/>
            <a:ext cx="609600" cy="609600"/>
          </a:xfrm>
          <a:prstGeom prst="rect">
            <a:avLst/>
          </a:prstGeom>
        </p:spPr>
      </p:pic>
      <p:pic>
        <p:nvPicPr>
          <p:cNvPr id="4" name="crowd-clapping-3 хлопки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826758" y="2851245"/>
            <a:ext cx="609600" cy="609600"/>
          </a:xfrm>
          <a:prstGeom prst="rect">
            <a:avLst/>
          </a:prstGeom>
        </p:spPr>
      </p:pic>
      <p:sp>
        <p:nvSpPr>
          <p:cNvPr id="2" name="Нашивка 1">
            <a:hlinkClick r:id="rId5" action="ppaction://hlinksldjump"/>
          </p:cNvPr>
          <p:cNvSpPr/>
          <p:nvPr/>
        </p:nvSpPr>
        <p:spPr>
          <a:xfrm>
            <a:off x="8125591" y="5793543"/>
            <a:ext cx="762408" cy="737302"/>
          </a:xfrm>
          <a:prstGeom prst="chevron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651" y="915123"/>
            <a:ext cx="6646459" cy="4823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423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3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663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09063 разочарование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4" name="5d17fe216ae66a2 ууу...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sp>
        <p:nvSpPr>
          <p:cNvPr id="2" name="Нашивка 1">
            <a:hlinkClick r:id="rId7" action="ppaction://hlinksldjump"/>
          </p:cNvPr>
          <p:cNvSpPr/>
          <p:nvPr/>
        </p:nvSpPr>
        <p:spPr>
          <a:xfrm>
            <a:off x="8152886" y="5861782"/>
            <a:ext cx="762408" cy="737302"/>
          </a:xfrm>
          <a:prstGeom prst="chevron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441" y="629594"/>
            <a:ext cx="6895854" cy="5314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140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4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35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3937114" y="204716"/>
            <a:ext cx="1919900" cy="151204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68489" y="1815153"/>
            <a:ext cx="2797791" cy="230647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368490" y="3316406"/>
            <a:ext cx="2797790" cy="80521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спорта в зале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583188" y="204716"/>
            <a:ext cx="1821960" cy="20788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880495" y="4826731"/>
            <a:ext cx="2333140" cy="15831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917" y="4820885"/>
            <a:ext cx="2368899" cy="1588986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368489" y="4981433"/>
            <a:ext cx="2388359" cy="16288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488" y="4999359"/>
            <a:ext cx="2388359" cy="159303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488" y="1429605"/>
            <a:ext cx="2820122" cy="1869741"/>
          </a:xfrm>
          <a:prstGeom prst="rect">
            <a:avLst/>
          </a:prstGeom>
        </p:spPr>
      </p:pic>
      <p:pic>
        <p:nvPicPr>
          <p:cNvPr id="12" name="Рисунок 1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937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890" y="204716"/>
            <a:ext cx="1987707" cy="1512043"/>
          </a:xfrm>
          <a:prstGeom prst="rect">
            <a:avLst/>
          </a:prstGeom>
        </p:spPr>
      </p:pic>
      <p:pic>
        <p:nvPicPr>
          <p:cNvPr id="4" name="Рисунок 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5517" y="235424"/>
            <a:ext cx="1799631" cy="2048189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858551" y="2000399"/>
            <a:ext cx="2210056" cy="15821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0571" y="2000399"/>
            <a:ext cx="2165397" cy="1582137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3457742" y="4511560"/>
            <a:ext cx="2151487" cy="16435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6444627" y="2893325"/>
            <a:ext cx="2099081" cy="15650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055" y="2867440"/>
            <a:ext cx="2192158" cy="1644120"/>
          </a:xfrm>
          <a:prstGeom prst="rect">
            <a:avLst/>
          </a:prstGeom>
        </p:spPr>
      </p:pic>
      <p:pic>
        <p:nvPicPr>
          <p:cNvPr id="8" name="Рисунок 7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7709" y="4496070"/>
            <a:ext cx="2353864" cy="1700013"/>
          </a:xfrm>
          <a:prstGeom prst="rect">
            <a:avLst/>
          </a:prstGeom>
        </p:spPr>
      </p:pic>
      <p:sp>
        <p:nvSpPr>
          <p:cNvPr id="23" name="Нашивка 22">
            <a:hlinkClick r:id="rId14" action="ppaction://hlinksldjump"/>
          </p:cNvPr>
          <p:cNvSpPr/>
          <p:nvPr/>
        </p:nvSpPr>
        <p:spPr>
          <a:xfrm>
            <a:off x="8270238" y="6041220"/>
            <a:ext cx="762408" cy="737302"/>
          </a:xfrm>
          <a:prstGeom prst="chevron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394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rowd-clapping-3 хлопки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744872" y="2864892"/>
            <a:ext cx="609600" cy="609600"/>
          </a:xfrm>
          <a:prstGeom prst="rect">
            <a:avLst/>
          </a:prstGeom>
        </p:spPr>
      </p:pic>
      <p:pic>
        <p:nvPicPr>
          <p:cNvPr id="3" name="crowd-clapping-3 хлопки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744872" y="2864892"/>
            <a:ext cx="609600" cy="609600"/>
          </a:xfrm>
          <a:prstGeom prst="rect">
            <a:avLst/>
          </a:prstGeom>
        </p:spPr>
      </p:pic>
      <p:sp>
        <p:nvSpPr>
          <p:cNvPr id="2" name="Нашивка 1">
            <a:hlinkClick r:id="rId5" action="ppaction://hlinksldjump"/>
          </p:cNvPr>
          <p:cNvSpPr/>
          <p:nvPr/>
        </p:nvSpPr>
        <p:spPr>
          <a:xfrm>
            <a:off x="8111942" y="5848135"/>
            <a:ext cx="762408" cy="737302"/>
          </a:xfrm>
          <a:prstGeom prst="chevron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651" y="915123"/>
            <a:ext cx="6646459" cy="4823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249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3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663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509</TotalTime>
  <Words>44</Words>
  <Application>Microsoft Office PowerPoint</Application>
  <PresentationFormat>Экран (4:3)</PresentationFormat>
  <Paragraphs>17</Paragraphs>
  <Slides>14</Slides>
  <Notes>3</Notes>
  <HiddenSlides>0</HiddenSlides>
  <MMClips>16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LENOVO</dc:creator>
  <cp:lastModifiedBy>Матвей Емельянов</cp:lastModifiedBy>
  <cp:revision>60</cp:revision>
  <dcterms:created xsi:type="dcterms:W3CDTF">2020-10-28T07:02:41Z</dcterms:created>
  <dcterms:modified xsi:type="dcterms:W3CDTF">2020-11-10T06:32:40Z</dcterms:modified>
</cp:coreProperties>
</file>