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66BD-173F-4980-9FB3-E58135FF0D9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B6DAC-EC6A-4F64-844A-6ACDD14FD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9754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66BD-173F-4980-9FB3-E58135FF0D9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B6DAC-EC6A-4F64-844A-6ACDD14FD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3951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66BD-173F-4980-9FB3-E58135FF0D9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B6DAC-EC6A-4F64-844A-6ACDD14FD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6281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66BD-173F-4980-9FB3-E58135FF0D9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B6DAC-EC6A-4F64-844A-6ACDD14FD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0480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66BD-173F-4980-9FB3-E58135FF0D9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B6DAC-EC6A-4F64-844A-6ACDD14FD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9827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66BD-173F-4980-9FB3-E58135FF0D9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B6DAC-EC6A-4F64-844A-6ACDD14FD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1999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66BD-173F-4980-9FB3-E58135FF0D9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B6DAC-EC6A-4F64-844A-6ACDD14FD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5154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66BD-173F-4980-9FB3-E58135FF0D9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B6DAC-EC6A-4F64-844A-6ACDD14FD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66967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66BD-173F-4980-9FB3-E58135FF0D9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B6DAC-EC6A-4F64-844A-6ACDD14FD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1361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66BD-173F-4980-9FB3-E58135FF0D9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B6DAC-EC6A-4F64-844A-6ACDD14FD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0715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66BD-173F-4980-9FB3-E58135FF0D9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B6DAC-EC6A-4F64-844A-6ACDD14FD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33328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166BD-173F-4980-9FB3-E58135FF0D93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8B6DAC-EC6A-4F64-844A-6ACDD14FD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0929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slide" Target="slide3.xml"/><Relationship Id="rId12" Type="http://schemas.openxmlformats.org/officeDocument/2006/relationships/slide" Target="slide5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2.wdp"/><Relationship Id="rId5" Type="http://schemas.openxmlformats.org/officeDocument/2006/relationships/slide" Target="slide4.xml"/><Relationship Id="rId15" Type="http://schemas.openxmlformats.org/officeDocument/2006/relationships/image" Target="../media/image7.jpe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slide" Target="slide8.xml"/><Relationship Id="rId1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.jpeg"/><Relationship Id="rId10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.jpeg"/><Relationship Id="rId10" Type="http://schemas.openxmlformats.org/officeDocument/2006/relationships/image" Target="../media/image11.jpeg"/><Relationship Id="rId4" Type="http://schemas.openxmlformats.org/officeDocument/2006/relationships/image" Target="../media/image3.png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.jpeg"/><Relationship Id="rId10" Type="http://schemas.openxmlformats.org/officeDocument/2006/relationships/image" Target="../media/image12.jpeg"/><Relationship Id="rId4" Type="http://schemas.openxmlformats.org/officeDocument/2006/relationships/image" Target="../media/image3.png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.jpeg"/><Relationship Id="rId10" Type="http://schemas.openxmlformats.org/officeDocument/2006/relationships/image" Target="../media/image13.jpeg"/><Relationship Id="rId4" Type="http://schemas.openxmlformats.org/officeDocument/2006/relationships/image" Target="../media/image3.png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slide" Target="slide3.xml"/><Relationship Id="rId12" Type="http://schemas.openxmlformats.org/officeDocument/2006/relationships/slide" Target="slide5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2.wdp"/><Relationship Id="rId5" Type="http://schemas.openxmlformats.org/officeDocument/2006/relationships/slide" Target="slide4.xml"/><Relationship Id="rId15" Type="http://schemas.openxmlformats.org/officeDocument/2006/relationships/image" Target="../media/image14.jpe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slide" Target="slide8.xml"/><Relationship Id="rId1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eg"/><Relationship Id="rId12" Type="http://schemas.openxmlformats.org/officeDocument/2006/relationships/image" Target="../media/image15.jpeg"/><Relationship Id="rId2" Type="http://schemas.openxmlformats.org/officeDocument/2006/relationships/audio" Target="file:///C:\Users\&#1042;&#1080;&#1082;&#1090;&#1086;&#1088;\Downloads\12.%20&#1056;&#1080;&#1084;&#1089;&#1082;&#1080;&#1081;-&#1050;&#1086;&#1088;&#1089;&#1072;&#1082;&#1086;&#1074;%20-%20&#1086;&#1087;.%20&#1055;&#1086;&#1083;&#1077;&#1090;%20&#1096;&#1084;&#1077;&#1083;&#1103;.mp3" TargetMode="External"/><Relationship Id="rId1" Type="http://schemas.openxmlformats.org/officeDocument/2006/relationships/audio" Target="file:///C:\Users\&#1042;&#1080;&#1082;&#1090;&#1086;&#1088;\Downloads\&#1041;&#1072;&#1089;&#1085;&#1080;%20&#1050;&#1088;&#1099;&#1083;&#1086;&#1074;&#1072;%20&#8212;%20&#1057;&#1090;&#1088;&#1077;&#1082;&#1086;&#1079;&#1072;%20&#1080;%20&#1052;&#1091;&#1088;&#1072;&#1074;&#1077;&#1081;.mp3" TargetMode="External"/><Relationship Id="rId6" Type="http://schemas.openxmlformats.org/officeDocument/2006/relationships/image" Target="../media/image3.png"/><Relationship Id="rId11" Type="http://schemas.microsoft.com/office/2007/relationships/hdphoto" Target="../media/hdphoto3.wdp"/><Relationship Id="rId5" Type="http://schemas.microsoft.com/office/2007/relationships/hdphoto" Target="../media/hdphoto1.wdp"/><Relationship Id="rId10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microsoft.com/office/2007/relationships/hdphoto" Target="../media/hdphoto2.wdp"/><Relationship Id="rId1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.jpeg"/><Relationship Id="rId10" Type="http://schemas.openxmlformats.org/officeDocument/2006/relationships/image" Target="../media/image18.jpeg"/><Relationship Id="rId4" Type="http://schemas.openxmlformats.org/officeDocument/2006/relationships/image" Target="../media/image3.png"/><Relationship Id="rId9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9073" y="1513032"/>
            <a:ext cx="8213181" cy="4619914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850864" y="320040"/>
            <a:ext cx="5689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Насекомые</a:t>
            </a:r>
            <a:endParaRPr lang="ru-RU" sz="60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972140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кругленный прямоугольник 11"/>
          <p:cNvSpPr/>
          <p:nvPr/>
        </p:nvSpPr>
        <p:spPr>
          <a:xfrm>
            <a:off x="2780146" y="166255"/>
            <a:ext cx="6253018" cy="65370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110836" y="4109026"/>
            <a:ext cx="1403928" cy="1357745"/>
            <a:chOff x="120072" y="4050145"/>
            <a:chExt cx="1403928" cy="1357745"/>
          </a:xfrm>
        </p:grpSpPr>
        <p:sp>
          <p:nvSpPr>
            <p:cNvPr id="10" name="Блок-схема: узел 9"/>
            <p:cNvSpPr/>
            <p:nvPr/>
          </p:nvSpPr>
          <p:spPr>
            <a:xfrm>
              <a:off x="120072" y="4050145"/>
              <a:ext cx="1403928" cy="1357745"/>
            </a:xfrm>
            <a:prstGeom prst="flowChartConnector">
              <a:avLst/>
            </a:prstGeom>
            <a:solidFill>
              <a:srgbClr val="00B0F0"/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5441" b="93824" l="2889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4776841">
              <a:off x="327602" y="4355444"/>
              <a:ext cx="988868" cy="747145"/>
            </a:xfrm>
            <a:prstGeom prst="rect">
              <a:avLst/>
            </a:prstGeom>
          </p:spPr>
        </p:pic>
      </p:grpSp>
      <p:grpSp>
        <p:nvGrpSpPr>
          <p:cNvPr id="16" name="Группа 15"/>
          <p:cNvGrpSpPr/>
          <p:nvPr/>
        </p:nvGrpSpPr>
        <p:grpSpPr>
          <a:xfrm>
            <a:off x="120072" y="1396997"/>
            <a:ext cx="1403928" cy="1357745"/>
            <a:chOff x="120072" y="1396997"/>
            <a:chExt cx="1403928" cy="1357745"/>
          </a:xfrm>
        </p:grpSpPr>
        <p:sp>
          <p:nvSpPr>
            <p:cNvPr id="8" name="Блок-схема: узел 7"/>
            <p:cNvSpPr/>
            <p:nvPr/>
          </p:nvSpPr>
          <p:spPr>
            <a:xfrm>
              <a:off x="120072" y="1396997"/>
              <a:ext cx="1403928" cy="1357745"/>
            </a:xfrm>
            <a:prstGeom prst="flowChartConnector">
              <a:avLst/>
            </a:prstGeom>
            <a:solidFill>
              <a:srgbClr val="FFFF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5" name="Рисунок 14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70469" y="1681109"/>
              <a:ext cx="1103134" cy="855328"/>
            </a:xfrm>
            <a:prstGeom prst="rect">
              <a:avLst/>
            </a:prstGeom>
          </p:spPr>
        </p:pic>
      </p:grpSp>
      <p:grpSp>
        <p:nvGrpSpPr>
          <p:cNvPr id="18" name="Группа 17"/>
          <p:cNvGrpSpPr/>
          <p:nvPr/>
        </p:nvGrpSpPr>
        <p:grpSpPr>
          <a:xfrm>
            <a:off x="1025235" y="94672"/>
            <a:ext cx="1403928" cy="1357745"/>
            <a:chOff x="1025235" y="94672"/>
            <a:chExt cx="1403928" cy="1357745"/>
          </a:xfrm>
        </p:grpSpPr>
        <p:sp>
          <p:nvSpPr>
            <p:cNvPr id="7" name="Блок-схема: узел 6"/>
            <p:cNvSpPr/>
            <p:nvPr/>
          </p:nvSpPr>
          <p:spPr>
            <a:xfrm>
              <a:off x="1025235" y="94672"/>
              <a:ext cx="1403928" cy="1357745"/>
            </a:xfrm>
            <a:prstGeom prst="flowChartConnector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9423901">
              <a:off x="1174260" y="189168"/>
              <a:ext cx="1105879" cy="1061375"/>
            </a:xfrm>
            <a:prstGeom prst="rect">
              <a:avLst/>
            </a:prstGeom>
          </p:spPr>
        </p:pic>
      </p:grpSp>
      <p:grpSp>
        <p:nvGrpSpPr>
          <p:cNvPr id="22" name="Группа 21"/>
          <p:cNvGrpSpPr/>
          <p:nvPr/>
        </p:nvGrpSpPr>
        <p:grpSpPr>
          <a:xfrm>
            <a:off x="1025235" y="5407890"/>
            <a:ext cx="1403928" cy="1357745"/>
            <a:chOff x="1025235" y="5407890"/>
            <a:chExt cx="1403928" cy="1357745"/>
          </a:xfrm>
        </p:grpSpPr>
        <p:sp>
          <p:nvSpPr>
            <p:cNvPr id="11" name="Блок-схема: узел 10"/>
            <p:cNvSpPr/>
            <p:nvPr/>
          </p:nvSpPr>
          <p:spPr>
            <a:xfrm>
              <a:off x="1025235" y="5407890"/>
              <a:ext cx="1403928" cy="1357745"/>
            </a:xfrm>
            <a:prstGeom prst="flowChartConnector">
              <a:avLst/>
            </a:prstGeom>
            <a:solidFill>
              <a:srgbClr val="7030A0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1" name="Рисунок 20">
              <a:hlinkClick r:id="rId9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 xmlns="">
                    <a14:imgLayer r:embed="rId11">
                      <a14:imgEffect>
                        <a14:backgroundRemoval t="0" b="100000" l="109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244990" y="5591962"/>
              <a:ext cx="1110979" cy="958823"/>
            </a:xfrm>
            <a:prstGeom prst="rect">
              <a:avLst/>
            </a:prstGeom>
          </p:spPr>
        </p:pic>
      </p:grpSp>
      <p:grpSp>
        <p:nvGrpSpPr>
          <p:cNvPr id="25" name="Группа 24"/>
          <p:cNvGrpSpPr/>
          <p:nvPr/>
        </p:nvGrpSpPr>
        <p:grpSpPr>
          <a:xfrm>
            <a:off x="1025235" y="2751281"/>
            <a:ext cx="1403928" cy="1357745"/>
            <a:chOff x="1025235" y="2751281"/>
            <a:chExt cx="1403928" cy="1357745"/>
          </a:xfrm>
        </p:grpSpPr>
        <p:sp>
          <p:nvSpPr>
            <p:cNvPr id="9" name="Блок-схема: узел 8"/>
            <p:cNvSpPr/>
            <p:nvPr/>
          </p:nvSpPr>
          <p:spPr>
            <a:xfrm>
              <a:off x="1025235" y="2751281"/>
              <a:ext cx="1403928" cy="1357745"/>
            </a:xfrm>
            <a:prstGeom prst="flowChartConnector">
              <a:avLst/>
            </a:prstGeom>
            <a:solidFill>
              <a:srgbClr val="FF0000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4" name="Рисунок 23">
              <a:hlinkClick r:id="rId12" action="ppaction://hlinksldjump"/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BEBA8EAE-BF5A-486C-A8C5-ECC9F3942E4B}">
                  <a14:imgProps xmlns:a14="http://schemas.microsoft.com/office/drawing/2010/main" xmlns="">
                    <a14:imgLayer r:embed="rId14">
                      <a14:imgEffect>
                        <a14:backgroundRemoval t="0" b="100000" l="111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3536" b="6108"/>
            <a:stretch/>
          </p:blipFill>
          <p:spPr>
            <a:xfrm rot="535320">
              <a:off x="1218483" y="3094130"/>
              <a:ext cx="1017434" cy="666305"/>
            </a:xfrm>
            <a:prstGeom prst="rect">
              <a:avLst/>
            </a:prstGeom>
          </p:spPr>
        </p:pic>
      </p:grpSp>
      <p:pic>
        <p:nvPicPr>
          <p:cNvPr id="1026" name="Picture 2" descr="C:\Users\Виктор\Downloads\Найди насекомых.jpg"/>
          <p:cNvPicPr>
            <a:picLocks noChangeAspect="1" noChangeArrowheads="1"/>
          </p:cNvPicPr>
          <p:nvPr/>
        </p:nvPicPr>
        <p:blipFill>
          <a:blip r:embed="rId15" cstate="print"/>
          <a:srcRect l="2267" t="5476" r="1511"/>
          <a:stretch>
            <a:fillRect/>
          </a:stretch>
        </p:blipFill>
        <p:spPr bwMode="auto">
          <a:xfrm>
            <a:off x="2860288" y="842349"/>
            <a:ext cx="6100832" cy="52384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2459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780146" y="166255"/>
            <a:ext cx="6253018" cy="65370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110836" y="4109026"/>
            <a:ext cx="1403928" cy="1357745"/>
            <a:chOff x="120072" y="4050145"/>
            <a:chExt cx="1403928" cy="1357745"/>
          </a:xfrm>
        </p:grpSpPr>
        <p:sp>
          <p:nvSpPr>
            <p:cNvPr id="4" name="Блок-схема: узел 3"/>
            <p:cNvSpPr/>
            <p:nvPr/>
          </p:nvSpPr>
          <p:spPr>
            <a:xfrm>
              <a:off x="120072" y="4050145"/>
              <a:ext cx="1403928" cy="1357745"/>
            </a:xfrm>
            <a:prstGeom prst="flowChartConnector">
              <a:avLst/>
            </a:prstGeom>
            <a:solidFill>
              <a:srgbClr val="00B0F0"/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backgroundRemoval t="5441" b="93824" l="2889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4776841">
              <a:off x="327602" y="4355444"/>
              <a:ext cx="988868" cy="747145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120072" y="1396997"/>
            <a:ext cx="1403928" cy="1357745"/>
            <a:chOff x="120072" y="1396997"/>
            <a:chExt cx="1403928" cy="1357745"/>
          </a:xfrm>
        </p:grpSpPr>
        <p:sp>
          <p:nvSpPr>
            <p:cNvPr id="7" name="Блок-схема: узел 6"/>
            <p:cNvSpPr/>
            <p:nvPr/>
          </p:nvSpPr>
          <p:spPr>
            <a:xfrm>
              <a:off x="120072" y="1396997"/>
              <a:ext cx="1403928" cy="1357745"/>
            </a:xfrm>
            <a:prstGeom prst="flowChartConnector">
              <a:avLst/>
            </a:prstGeom>
            <a:solidFill>
              <a:srgbClr val="FFFF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70469" y="1681109"/>
              <a:ext cx="1103134" cy="855328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1025235" y="94672"/>
            <a:ext cx="1403928" cy="1357745"/>
            <a:chOff x="1025235" y="94672"/>
            <a:chExt cx="1403928" cy="1357745"/>
          </a:xfrm>
        </p:grpSpPr>
        <p:sp>
          <p:nvSpPr>
            <p:cNvPr id="10" name="Блок-схема: узел 9"/>
            <p:cNvSpPr/>
            <p:nvPr/>
          </p:nvSpPr>
          <p:spPr>
            <a:xfrm>
              <a:off x="1025235" y="94672"/>
              <a:ext cx="1403928" cy="1357745"/>
            </a:xfrm>
            <a:prstGeom prst="flowChartConnector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9423901">
              <a:off x="1174260" y="189168"/>
              <a:ext cx="1105879" cy="1061375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1025235" y="5407890"/>
            <a:ext cx="1403928" cy="1357745"/>
            <a:chOff x="1025235" y="5407890"/>
            <a:chExt cx="1403928" cy="1357745"/>
          </a:xfrm>
        </p:grpSpPr>
        <p:sp>
          <p:nvSpPr>
            <p:cNvPr id="13" name="Блок-схема: узел 12"/>
            <p:cNvSpPr/>
            <p:nvPr/>
          </p:nvSpPr>
          <p:spPr>
            <a:xfrm>
              <a:off x="1025235" y="5407890"/>
              <a:ext cx="1403928" cy="1357745"/>
            </a:xfrm>
            <a:prstGeom prst="flowChartConnector">
              <a:avLst/>
            </a:prstGeom>
            <a:solidFill>
              <a:srgbClr val="7030A0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0" b="100000" l="109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244990" y="5591962"/>
              <a:ext cx="1110979" cy="958823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1025235" y="2751281"/>
            <a:ext cx="1403928" cy="1357745"/>
            <a:chOff x="1025235" y="2751281"/>
            <a:chExt cx="1403928" cy="1357745"/>
          </a:xfrm>
        </p:grpSpPr>
        <p:sp>
          <p:nvSpPr>
            <p:cNvPr id="16" name="Блок-схема: узел 15"/>
            <p:cNvSpPr/>
            <p:nvPr/>
          </p:nvSpPr>
          <p:spPr>
            <a:xfrm>
              <a:off x="1025235" y="2751281"/>
              <a:ext cx="1403928" cy="1357745"/>
            </a:xfrm>
            <a:prstGeom prst="flowChartConnector">
              <a:avLst/>
            </a:prstGeom>
            <a:solidFill>
              <a:srgbClr val="FF0000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BEBA8EAE-BF5A-486C-A8C5-ECC9F3942E4B}">
                  <a14:imgProps xmlns:a14="http://schemas.microsoft.com/office/drawing/2010/main" xmlns="">
                    <a14:imgLayer r:embed="rId9">
                      <a14:imgEffect>
                        <a14:backgroundRemoval t="0" b="100000" l="111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3536" b="6108"/>
            <a:stretch/>
          </p:blipFill>
          <p:spPr>
            <a:xfrm rot="535320">
              <a:off x="1218483" y="3094130"/>
              <a:ext cx="1017434" cy="666305"/>
            </a:xfrm>
            <a:prstGeom prst="rect">
              <a:avLst/>
            </a:prstGeom>
          </p:spPr>
        </p:pic>
      </p:grpSp>
      <p:pic>
        <p:nvPicPr>
          <p:cNvPr id="18" name="Рисунок 17" descr="C:\Users\Виктор\Downloads\Тень насекомых.png"/>
          <p:cNvPicPr/>
          <p:nvPr/>
        </p:nvPicPr>
        <p:blipFill rotWithShape="1">
          <a:blip r:embed="rId10" cstate="print"/>
          <a:srcRect t="5407" b="4407"/>
          <a:stretch/>
        </p:blipFill>
        <p:spPr bwMode="auto">
          <a:xfrm>
            <a:off x="3236552" y="1016001"/>
            <a:ext cx="5340206" cy="5412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3980872" y="267963"/>
            <a:ext cx="4017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«Чья тень?»</a:t>
            </a:r>
            <a:endParaRPr lang="ru-RU" sz="36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420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780146" y="166255"/>
            <a:ext cx="6253018" cy="65370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110836" y="4109026"/>
            <a:ext cx="1403928" cy="1357745"/>
            <a:chOff x="120072" y="4050145"/>
            <a:chExt cx="1403928" cy="1357745"/>
          </a:xfrm>
        </p:grpSpPr>
        <p:sp>
          <p:nvSpPr>
            <p:cNvPr id="4" name="Блок-схема: узел 3"/>
            <p:cNvSpPr/>
            <p:nvPr/>
          </p:nvSpPr>
          <p:spPr>
            <a:xfrm>
              <a:off x="120072" y="4050145"/>
              <a:ext cx="1403928" cy="1357745"/>
            </a:xfrm>
            <a:prstGeom prst="flowChartConnector">
              <a:avLst/>
            </a:prstGeom>
            <a:solidFill>
              <a:srgbClr val="00B0F0"/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backgroundRemoval t="5441" b="93824" l="2889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4776841">
              <a:off x="327602" y="4355444"/>
              <a:ext cx="988868" cy="747145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120072" y="1396997"/>
            <a:ext cx="1403928" cy="1357745"/>
            <a:chOff x="120072" y="1396997"/>
            <a:chExt cx="1403928" cy="1357745"/>
          </a:xfrm>
        </p:grpSpPr>
        <p:sp>
          <p:nvSpPr>
            <p:cNvPr id="7" name="Блок-схема: узел 6"/>
            <p:cNvSpPr/>
            <p:nvPr/>
          </p:nvSpPr>
          <p:spPr>
            <a:xfrm>
              <a:off x="120072" y="1396997"/>
              <a:ext cx="1403928" cy="1357745"/>
            </a:xfrm>
            <a:prstGeom prst="flowChartConnector">
              <a:avLst/>
            </a:prstGeom>
            <a:solidFill>
              <a:srgbClr val="FFFF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70469" y="1681109"/>
              <a:ext cx="1103134" cy="855328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1025235" y="94672"/>
            <a:ext cx="1403928" cy="1357745"/>
            <a:chOff x="1025235" y="94672"/>
            <a:chExt cx="1403928" cy="1357745"/>
          </a:xfrm>
        </p:grpSpPr>
        <p:sp>
          <p:nvSpPr>
            <p:cNvPr id="10" name="Блок-схема: узел 9"/>
            <p:cNvSpPr/>
            <p:nvPr/>
          </p:nvSpPr>
          <p:spPr>
            <a:xfrm>
              <a:off x="1025235" y="94672"/>
              <a:ext cx="1403928" cy="1357745"/>
            </a:xfrm>
            <a:prstGeom prst="flowChartConnector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9423901">
              <a:off x="1174260" y="189168"/>
              <a:ext cx="1105879" cy="1061375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1025235" y="5407890"/>
            <a:ext cx="1403928" cy="1357745"/>
            <a:chOff x="1025235" y="5407890"/>
            <a:chExt cx="1403928" cy="1357745"/>
          </a:xfrm>
        </p:grpSpPr>
        <p:sp>
          <p:nvSpPr>
            <p:cNvPr id="13" name="Блок-схема: узел 12"/>
            <p:cNvSpPr/>
            <p:nvPr/>
          </p:nvSpPr>
          <p:spPr>
            <a:xfrm>
              <a:off x="1025235" y="5407890"/>
              <a:ext cx="1403928" cy="1357745"/>
            </a:xfrm>
            <a:prstGeom prst="flowChartConnector">
              <a:avLst/>
            </a:prstGeom>
            <a:solidFill>
              <a:srgbClr val="7030A0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0" b="100000" l="109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244990" y="5591962"/>
              <a:ext cx="1110979" cy="958823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1025235" y="2751281"/>
            <a:ext cx="1403928" cy="1357745"/>
            <a:chOff x="1025235" y="2751281"/>
            <a:chExt cx="1403928" cy="1357745"/>
          </a:xfrm>
        </p:grpSpPr>
        <p:sp>
          <p:nvSpPr>
            <p:cNvPr id="16" name="Блок-схема: узел 15"/>
            <p:cNvSpPr/>
            <p:nvPr/>
          </p:nvSpPr>
          <p:spPr>
            <a:xfrm>
              <a:off x="1025235" y="2751281"/>
              <a:ext cx="1403928" cy="1357745"/>
            </a:xfrm>
            <a:prstGeom prst="flowChartConnector">
              <a:avLst/>
            </a:prstGeom>
            <a:solidFill>
              <a:srgbClr val="FF0000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BEBA8EAE-BF5A-486C-A8C5-ECC9F3942E4B}">
                  <a14:imgProps xmlns:a14="http://schemas.microsoft.com/office/drawing/2010/main" xmlns="">
                    <a14:imgLayer r:embed="rId9">
                      <a14:imgEffect>
                        <a14:backgroundRemoval t="0" b="100000" l="111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3536" b="6108"/>
            <a:stretch/>
          </p:blipFill>
          <p:spPr>
            <a:xfrm rot="535320">
              <a:off x="1218483" y="3094130"/>
              <a:ext cx="1017434" cy="666305"/>
            </a:xfrm>
            <a:prstGeom prst="rect">
              <a:avLst/>
            </a:prstGeom>
          </p:spPr>
        </p:pic>
      </p:grpSp>
      <p:pic>
        <p:nvPicPr>
          <p:cNvPr id="18" name="Рисунок 17" descr="C:\Users\Виктор\Downloads\Сочитай до 5.jpg"/>
          <p:cNvPicPr/>
          <p:nvPr/>
        </p:nvPicPr>
        <p:blipFill>
          <a:blip r:embed="rId10" cstate="print"/>
          <a:srcRect b="6977"/>
          <a:stretch>
            <a:fillRect/>
          </a:stretch>
        </p:blipFill>
        <p:spPr bwMode="auto">
          <a:xfrm>
            <a:off x="2880360" y="838200"/>
            <a:ext cx="603504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5450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780146" y="166255"/>
            <a:ext cx="6253018" cy="65370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110836" y="4109026"/>
            <a:ext cx="1403928" cy="1357745"/>
            <a:chOff x="120072" y="4050145"/>
            <a:chExt cx="1403928" cy="1357745"/>
          </a:xfrm>
        </p:grpSpPr>
        <p:sp>
          <p:nvSpPr>
            <p:cNvPr id="4" name="Блок-схема: узел 3"/>
            <p:cNvSpPr/>
            <p:nvPr/>
          </p:nvSpPr>
          <p:spPr>
            <a:xfrm>
              <a:off x="120072" y="4050145"/>
              <a:ext cx="1403928" cy="1357745"/>
            </a:xfrm>
            <a:prstGeom prst="flowChartConnector">
              <a:avLst/>
            </a:prstGeom>
            <a:solidFill>
              <a:srgbClr val="00B0F0"/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backgroundRemoval t="5441" b="93824" l="2889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4776841">
              <a:off x="327602" y="4355444"/>
              <a:ext cx="988868" cy="747145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120072" y="1396997"/>
            <a:ext cx="1403928" cy="1357745"/>
            <a:chOff x="120072" y="1396997"/>
            <a:chExt cx="1403928" cy="1357745"/>
          </a:xfrm>
        </p:grpSpPr>
        <p:sp>
          <p:nvSpPr>
            <p:cNvPr id="7" name="Блок-схема: узел 6"/>
            <p:cNvSpPr/>
            <p:nvPr/>
          </p:nvSpPr>
          <p:spPr>
            <a:xfrm>
              <a:off x="120072" y="1396997"/>
              <a:ext cx="1403928" cy="1357745"/>
            </a:xfrm>
            <a:prstGeom prst="flowChartConnector">
              <a:avLst/>
            </a:prstGeom>
            <a:solidFill>
              <a:srgbClr val="FFFF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70469" y="1681109"/>
              <a:ext cx="1103134" cy="855328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1025235" y="94672"/>
            <a:ext cx="1403928" cy="1357745"/>
            <a:chOff x="1025235" y="94672"/>
            <a:chExt cx="1403928" cy="1357745"/>
          </a:xfrm>
        </p:grpSpPr>
        <p:sp>
          <p:nvSpPr>
            <p:cNvPr id="10" name="Блок-схема: узел 9"/>
            <p:cNvSpPr/>
            <p:nvPr/>
          </p:nvSpPr>
          <p:spPr>
            <a:xfrm>
              <a:off x="1025235" y="94672"/>
              <a:ext cx="1403928" cy="1357745"/>
            </a:xfrm>
            <a:prstGeom prst="flowChartConnector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9423901">
              <a:off x="1174260" y="189168"/>
              <a:ext cx="1105879" cy="1061375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1025235" y="5407890"/>
            <a:ext cx="1403928" cy="1357745"/>
            <a:chOff x="1025235" y="5407890"/>
            <a:chExt cx="1403928" cy="1357745"/>
          </a:xfrm>
        </p:grpSpPr>
        <p:sp>
          <p:nvSpPr>
            <p:cNvPr id="13" name="Блок-схема: узел 12"/>
            <p:cNvSpPr/>
            <p:nvPr/>
          </p:nvSpPr>
          <p:spPr>
            <a:xfrm>
              <a:off x="1025235" y="5407890"/>
              <a:ext cx="1403928" cy="1357745"/>
            </a:xfrm>
            <a:prstGeom prst="flowChartConnector">
              <a:avLst/>
            </a:prstGeom>
            <a:solidFill>
              <a:srgbClr val="7030A0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0" b="100000" l="109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244990" y="5591962"/>
              <a:ext cx="1110979" cy="958823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1025235" y="2751281"/>
            <a:ext cx="1403928" cy="1357745"/>
            <a:chOff x="1025235" y="2751281"/>
            <a:chExt cx="1403928" cy="1357745"/>
          </a:xfrm>
        </p:grpSpPr>
        <p:sp>
          <p:nvSpPr>
            <p:cNvPr id="16" name="Блок-схема: узел 15"/>
            <p:cNvSpPr/>
            <p:nvPr/>
          </p:nvSpPr>
          <p:spPr>
            <a:xfrm>
              <a:off x="1025235" y="2751281"/>
              <a:ext cx="1403928" cy="1357745"/>
            </a:xfrm>
            <a:prstGeom prst="flowChartConnector">
              <a:avLst/>
            </a:prstGeom>
            <a:solidFill>
              <a:srgbClr val="FF0000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BEBA8EAE-BF5A-486C-A8C5-ECC9F3942E4B}">
                  <a14:imgProps xmlns:a14="http://schemas.microsoft.com/office/drawing/2010/main" xmlns="">
                    <a14:imgLayer r:embed="rId9">
                      <a14:imgEffect>
                        <a14:backgroundRemoval t="0" b="100000" l="111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3536" b="6108"/>
            <a:stretch/>
          </p:blipFill>
          <p:spPr>
            <a:xfrm rot="535320">
              <a:off x="1218483" y="3094130"/>
              <a:ext cx="1017434" cy="666305"/>
            </a:xfrm>
            <a:prstGeom prst="rect">
              <a:avLst/>
            </a:prstGeom>
          </p:spPr>
        </p:pic>
      </p:grpSp>
      <p:pic>
        <p:nvPicPr>
          <p:cNvPr id="18" name="Рисунок 17" descr="C:\Users\Виктор\Downloads\Физминутка Бабочка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17520" y="655320"/>
            <a:ext cx="5806439" cy="5516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09979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780146" y="166255"/>
            <a:ext cx="6253018" cy="65370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110836" y="4109026"/>
            <a:ext cx="1403928" cy="1357745"/>
            <a:chOff x="120072" y="4050145"/>
            <a:chExt cx="1403928" cy="1357745"/>
          </a:xfrm>
        </p:grpSpPr>
        <p:sp>
          <p:nvSpPr>
            <p:cNvPr id="4" name="Блок-схема: узел 3"/>
            <p:cNvSpPr/>
            <p:nvPr/>
          </p:nvSpPr>
          <p:spPr>
            <a:xfrm>
              <a:off x="120072" y="4050145"/>
              <a:ext cx="1403928" cy="1357745"/>
            </a:xfrm>
            <a:prstGeom prst="flowChartConnector">
              <a:avLst/>
            </a:prstGeom>
            <a:solidFill>
              <a:srgbClr val="00B0F0"/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backgroundRemoval t="5441" b="93824" l="2889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4776841">
              <a:off x="327602" y="4355444"/>
              <a:ext cx="988868" cy="747145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120072" y="1396997"/>
            <a:ext cx="1403928" cy="1357745"/>
            <a:chOff x="120072" y="1396997"/>
            <a:chExt cx="1403928" cy="1357745"/>
          </a:xfrm>
        </p:grpSpPr>
        <p:sp>
          <p:nvSpPr>
            <p:cNvPr id="7" name="Блок-схема: узел 6"/>
            <p:cNvSpPr/>
            <p:nvPr/>
          </p:nvSpPr>
          <p:spPr>
            <a:xfrm>
              <a:off x="120072" y="1396997"/>
              <a:ext cx="1403928" cy="1357745"/>
            </a:xfrm>
            <a:prstGeom prst="flowChartConnector">
              <a:avLst/>
            </a:prstGeom>
            <a:solidFill>
              <a:srgbClr val="FFFF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70469" y="1681109"/>
              <a:ext cx="1103134" cy="855328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1025235" y="94672"/>
            <a:ext cx="1403928" cy="1357745"/>
            <a:chOff x="1025235" y="94672"/>
            <a:chExt cx="1403928" cy="1357745"/>
          </a:xfrm>
        </p:grpSpPr>
        <p:sp>
          <p:nvSpPr>
            <p:cNvPr id="10" name="Блок-схема: узел 9"/>
            <p:cNvSpPr/>
            <p:nvPr/>
          </p:nvSpPr>
          <p:spPr>
            <a:xfrm>
              <a:off x="1025235" y="94672"/>
              <a:ext cx="1403928" cy="1357745"/>
            </a:xfrm>
            <a:prstGeom prst="flowChartConnector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9423901">
              <a:off x="1174260" y="189168"/>
              <a:ext cx="1105879" cy="1061375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1025235" y="5407890"/>
            <a:ext cx="1403928" cy="1357745"/>
            <a:chOff x="1025235" y="5407890"/>
            <a:chExt cx="1403928" cy="1357745"/>
          </a:xfrm>
        </p:grpSpPr>
        <p:sp>
          <p:nvSpPr>
            <p:cNvPr id="13" name="Блок-схема: узел 12"/>
            <p:cNvSpPr/>
            <p:nvPr/>
          </p:nvSpPr>
          <p:spPr>
            <a:xfrm>
              <a:off x="1025235" y="5407890"/>
              <a:ext cx="1403928" cy="1357745"/>
            </a:xfrm>
            <a:prstGeom prst="flowChartConnector">
              <a:avLst/>
            </a:prstGeom>
            <a:solidFill>
              <a:srgbClr val="7030A0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0" b="100000" l="109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244990" y="5591962"/>
              <a:ext cx="1110979" cy="958823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1025235" y="2751281"/>
            <a:ext cx="1403928" cy="1357745"/>
            <a:chOff x="1025235" y="2751281"/>
            <a:chExt cx="1403928" cy="1357745"/>
          </a:xfrm>
        </p:grpSpPr>
        <p:sp>
          <p:nvSpPr>
            <p:cNvPr id="16" name="Блок-схема: узел 15"/>
            <p:cNvSpPr/>
            <p:nvPr/>
          </p:nvSpPr>
          <p:spPr>
            <a:xfrm>
              <a:off x="1025235" y="2751281"/>
              <a:ext cx="1403928" cy="1357745"/>
            </a:xfrm>
            <a:prstGeom prst="flowChartConnector">
              <a:avLst/>
            </a:prstGeom>
            <a:solidFill>
              <a:srgbClr val="FF0000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BEBA8EAE-BF5A-486C-A8C5-ECC9F3942E4B}">
                  <a14:imgProps xmlns:a14="http://schemas.microsoft.com/office/drawing/2010/main" xmlns="">
                    <a14:imgLayer r:embed="rId9">
                      <a14:imgEffect>
                        <a14:backgroundRemoval t="0" b="100000" l="111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3536" b="6108"/>
            <a:stretch/>
          </p:blipFill>
          <p:spPr>
            <a:xfrm rot="535320">
              <a:off x="1218483" y="3094130"/>
              <a:ext cx="1017434" cy="666305"/>
            </a:xfrm>
            <a:prstGeom prst="rect">
              <a:avLst/>
            </a:prstGeom>
          </p:spPr>
        </p:pic>
      </p:grpSp>
      <p:pic>
        <p:nvPicPr>
          <p:cNvPr id="18" name="Рисунок 17" descr="C:\Users\Виктор\Downloads\Стихи для заучивания.jpg"/>
          <p:cNvPicPr/>
          <p:nvPr/>
        </p:nvPicPr>
        <p:blipFill rotWithShape="1">
          <a:blip r:embed="rId10" cstate="print"/>
          <a:srcRect l="3356" t="3835" r="2423"/>
          <a:stretch/>
        </p:blipFill>
        <p:spPr bwMode="auto">
          <a:xfrm>
            <a:off x="3537876" y="366890"/>
            <a:ext cx="4737557" cy="6120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16119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кругленный прямоугольник 11"/>
          <p:cNvSpPr/>
          <p:nvPr/>
        </p:nvSpPr>
        <p:spPr>
          <a:xfrm>
            <a:off x="2780146" y="166255"/>
            <a:ext cx="6253018" cy="65370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13"/>
          <p:cNvGrpSpPr/>
          <p:nvPr/>
        </p:nvGrpSpPr>
        <p:grpSpPr>
          <a:xfrm>
            <a:off x="110836" y="4109026"/>
            <a:ext cx="1403928" cy="1357745"/>
            <a:chOff x="120072" y="4050145"/>
            <a:chExt cx="1403928" cy="1357745"/>
          </a:xfrm>
        </p:grpSpPr>
        <p:sp>
          <p:nvSpPr>
            <p:cNvPr id="10" name="Блок-схема: узел 9"/>
            <p:cNvSpPr/>
            <p:nvPr/>
          </p:nvSpPr>
          <p:spPr>
            <a:xfrm>
              <a:off x="120072" y="4050145"/>
              <a:ext cx="1403928" cy="1357745"/>
            </a:xfrm>
            <a:prstGeom prst="flowChartConnector">
              <a:avLst/>
            </a:prstGeom>
            <a:solidFill>
              <a:srgbClr val="00B0F0"/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5441" b="93824" l="2889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4776841">
              <a:off x="327602" y="4355444"/>
              <a:ext cx="988868" cy="747145"/>
            </a:xfrm>
            <a:prstGeom prst="rect">
              <a:avLst/>
            </a:prstGeom>
          </p:spPr>
        </p:pic>
      </p:grpSp>
      <p:grpSp>
        <p:nvGrpSpPr>
          <p:cNvPr id="3" name="Группа 15"/>
          <p:cNvGrpSpPr/>
          <p:nvPr/>
        </p:nvGrpSpPr>
        <p:grpSpPr>
          <a:xfrm>
            <a:off x="120072" y="1396997"/>
            <a:ext cx="1403928" cy="1357745"/>
            <a:chOff x="120072" y="1396997"/>
            <a:chExt cx="1403928" cy="1357745"/>
          </a:xfrm>
        </p:grpSpPr>
        <p:sp>
          <p:nvSpPr>
            <p:cNvPr id="8" name="Блок-схема: узел 7"/>
            <p:cNvSpPr/>
            <p:nvPr/>
          </p:nvSpPr>
          <p:spPr>
            <a:xfrm>
              <a:off x="120072" y="1396997"/>
              <a:ext cx="1403928" cy="1357745"/>
            </a:xfrm>
            <a:prstGeom prst="flowChartConnector">
              <a:avLst/>
            </a:prstGeom>
            <a:solidFill>
              <a:srgbClr val="FFFF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5" name="Рисунок 14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70469" y="1681109"/>
              <a:ext cx="1103134" cy="855328"/>
            </a:xfrm>
            <a:prstGeom prst="rect">
              <a:avLst/>
            </a:prstGeom>
          </p:spPr>
        </p:pic>
      </p:grpSp>
      <p:grpSp>
        <p:nvGrpSpPr>
          <p:cNvPr id="4" name="Группа 17"/>
          <p:cNvGrpSpPr/>
          <p:nvPr/>
        </p:nvGrpSpPr>
        <p:grpSpPr>
          <a:xfrm>
            <a:off x="1025235" y="94672"/>
            <a:ext cx="1403928" cy="1357745"/>
            <a:chOff x="1025235" y="94672"/>
            <a:chExt cx="1403928" cy="1357745"/>
          </a:xfrm>
        </p:grpSpPr>
        <p:sp>
          <p:nvSpPr>
            <p:cNvPr id="7" name="Блок-схема: узел 6"/>
            <p:cNvSpPr/>
            <p:nvPr/>
          </p:nvSpPr>
          <p:spPr>
            <a:xfrm>
              <a:off x="1025235" y="94672"/>
              <a:ext cx="1403928" cy="1357745"/>
            </a:xfrm>
            <a:prstGeom prst="flowChartConnector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9423901">
              <a:off x="1174260" y="189168"/>
              <a:ext cx="1105879" cy="1061375"/>
            </a:xfrm>
            <a:prstGeom prst="rect">
              <a:avLst/>
            </a:prstGeom>
          </p:spPr>
        </p:pic>
      </p:grpSp>
      <p:grpSp>
        <p:nvGrpSpPr>
          <p:cNvPr id="5" name="Группа 21"/>
          <p:cNvGrpSpPr/>
          <p:nvPr/>
        </p:nvGrpSpPr>
        <p:grpSpPr>
          <a:xfrm>
            <a:off x="1025235" y="5407890"/>
            <a:ext cx="1403928" cy="1357745"/>
            <a:chOff x="1025235" y="5407890"/>
            <a:chExt cx="1403928" cy="1357745"/>
          </a:xfrm>
        </p:grpSpPr>
        <p:sp>
          <p:nvSpPr>
            <p:cNvPr id="11" name="Блок-схема: узел 10"/>
            <p:cNvSpPr/>
            <p:nvPr/>
          </p:nvSpPr>
          <p:spPr>
            <a:xfrm>
              <a:off x="1025235" y="5407890"/>
              <a:ext cx="1403928" cy="1357745"/>
            </a:xfrm>
            <a:prstGeom prst="flowChartConnector">
              <a:avLst/>
            </a:prstGeom>
            <a:solidFill>
              <a:srgbClr val="7030A0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1" name="Рисунок 20">
              <a:hlinkClick r:id="rId9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 xmlns="">
                    <a14:imgLayer r:embed="rId11">
                      <a14:imgEffect>
                        <a14:backgroundRemoval t="0" b="100000" l="109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244990" y="5591962"/>
              <a:ext cx="1110979" cy="958823"/>
            </a:xfrm>
            <a:prstGeom prst="rect">
              <a:avLst/>
            </a:prstGeom>
          </p:spPr>
        </p:pic>
      </p:grpSp>
      <p:grpSp>
        <p:nvGrpSpPr>
          <p:cNvPr id="6" name="Группа 24"/>
          <p:cNvGrpSpPr/>
          <p:nvPr/>
        </p:nvGrpSpPr>
        <p:grpSpPr>
          <a:xfrm>
            <a:off x="1025235" y="2751281"/>
            <a:ext cx="1403928" cy="1357745"/>
            <a:chOff x="1025235" y="2751281"/>
            <a:chExt cx="1403928" cy="1357745"/>
          </a:xfrm>
        </p:grpSpPr>
        <p:sp>
          <p:nvSpPr>
            <p:cNvPr id="9" name="Блок-схема: узел 8"/>
            <p:cNvSpPr/>
            <p:nvPr/>
          </p:nvSpPr>
          <p:spPr>
            <a:xfrm>
              <a:off x="1025235" y="2751281"/>
              <a:ext cx="1403928" cy="1357745"/>
            </a:xfrm>
            <a:prstGeom prst="flowChartConnector">
              <a:avLst/>
            </a:prstGeom>
            <a:solidFill>
              <a:srgbClr val="FF0000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4" name="Рисунок 23">
              <a:hlinkClick r:id="rId12" action="ppaction://hlinksldjump"/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BEBA8EAE-BF5A-486C-A8C5-ECC9F3942E4B}">
                  <a14:imgProps xmlns:a14="http://schemas.microsoft.com/office/drawing/2010/main" xmlns="">
                    <a14:imgLayer r:embed="rId14">
                      <a14:imgEffect>
                        <a14:backgroundRemoval t="0" b="100000" l="111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3536" b="6108"/>
            <a:stretch/>
          </p:blipFill>
          <p:spPr>
            <a:xfrm rot="535320">
              <a:off x="1218483" y="3094130"/>
              <a:ext cx="1017434" cy="666305"/>
            </a:xfrm>
            <a:prstGeom prst="rect">
              <a:avLst/>
            </a:prstGeom>
          </p:spPr>
        </p:pic>
      </p:grpSp>
      <p:pic>
        <p:nvPicPr>
          <p:cNvPr id="18" name="Рисунок 17" descr="C:\Users\Виктор\Downloads\чистоговорки.jpg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865120" y="102108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12459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780146" y="166255"/>
            <a:ext cx="6253018" cy="65370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110836" y="4109026"/>
            <a:ext cx="1403928" cy="1357745"/>
            <a:chOff x="120072" y="4050145"/>
            <a:chExt cx="1403928" cy="1357745"/>
          </a:xfrm>
        </p:grpSpPr>
        <p:sp>
          <p:nvSpPr>
            <p:cNvPr id="4" name="Блок-схема: узел 3"/>
            <p:cNvSpPr/>
            <p:nvPr/>
          </p:nvSpPr>
          <p:spPr>
            <a:xfrm>
              <a:off x="120072" y="4050145"/>
              <a:ext cx="1403928" cy="1357745"/>
            </a:xfrm>
            <a:prstGeom prst="flowChartConnector">
              <a:avLst/>
            </a:prstGeom>
            <a:solidFill>
              <a:srgbClr val="00B0F0"/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ackgroundRemoval t="5441" b="93824" l="2889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4776841">
              <a:off x="327602" y="4355444"/>
              <a:ext cx="988868" cy="747145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120072" y="1396997"/>
            <a:ext cx="1403928" cy="1357745"/>
            <a:chOff x="120072" y="1396997"/>
            <a:chExt cx="1403928" cy="1357745"/>
          </a:xfrm>
        </p:grpSpPr>
        <p:sp>
          <p:nvSpPr>
            <p:cNvPr id="7" name="Блок-схема: узел 6"/>
            <p:cNvSpPr/>
            <p:nvPr/>
          </p:nvSpPr>
          <p:spPr>
            <a:xfrm>
              <a:off x="120072" y="1396997"/>
              <a:ext cx="1403928" cy="1357745"/>
            </a:xfrm>
            <a:prstGeom prst="flowChartConnector">
              <a:avLst/>
            </a:prstGeom>
            <a:solidFill>
              <a:srgbClr val="FFFF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70469" y="1681109"/>
              <a:ext cx="1103134" cy="855328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1025235" y="94672"/>
            <a:ext cx="1403928" cy="1357745"/>
            <a:chOff x="1025235" y="94672"/>
            <a:chExt cx="1403928" cy="1357745"/>
          </a:xfrm>
        </p:grpSpPr>
        <p:sp>
          <p:nvSpPr>
            <p:cNvPr id="10" name="Блок-схема: узел 9"/>
            <p:cNvSpPr/>
            <p:nvPr/>
          </p:nvSpPr>
          <p:spPr>
            <a:xfrm>
              <a:off x="1025235" y="94672"/>
              <a:ext cx="1403928" cy="1357745"/>
            </a:xfrm>
            <a:prstGeom prst="flowChartConnector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9423901">
              <a:off x="1174260" y="189168"/>
              <a:ext cx="1105879" cy="1061375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1025235" y="5407890"/>
            <a:ext cx="1403928" cy="1357745"/>
            <a:chOff x="1025235" y="5407890"/>
            <a:chExt cx="1403928" cy="1357745"/>
          </a:xfrm>
        </p:grpSpPr>
        <p:sp>
          <p:nvSpPr>
            <p:cNvPr id="13" name="Блок-схема: узел 12"/>
            <p:cNvSpPr/>
            <p:nvPr/>
          </p:nvSpPr>
          <p:spPr>
            <a:xfrm>
              <a:off x="1025235" y="5407890"/>
              <a:ext cx="1403928" cy="1357745"/>
            </a:xfrm>
            <a:prstGeom prst="flowChartConnector">
              <a:avLst/>
            </a:prstGeom>
            <a:solidFill>
              <a:srgbClr val="7030A0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 xmlns="">
                    <a14:imgLayer r:embed="rId9">
                      <a14:imgEffect>
                        <a14:backgroundRemoval t="0" b="100000" l="109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244990" y="5591962"/>
              <a:ext cx="1110979" cy="958823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1025235" y="2751281"/>
            <a:ext cx="1403928" cy="1357745"/>
            <a:chOff x="1025235" y="2751281"/>
            <a:chExt cx="1403928" cy="1357745"/>
          </a:xfrm>
        </p:grpSpPr>
        <p:sp>
          <p:nvSpPr>
            <p:cNvPr id="16" name="Блок-схема: узел 15"/>
            <p:cNvSpPr/>
            <p:nvPr/>
          </p:nvSpPr>
          <p:spPr>
            <a:xfrm>
              <a:off x="1025235" y="2751281"/>
              <a:ext cx="1403928" cy="1357745"/>
            </a:xfrm>
            <a:prstGeom prst="flowChartConnector">
              <a:avLst/>
            </a:prstGeom>
            <a:solidFill>
              <a:srgbClr val="FF0000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BEBA8EAE-BF5A-486C-A8C5-ECC9F3942E4B}">
                  <a14:imgProps xmlns:a14="http://schemas.microsoft.com/office/drawing/2010/main" xmlns="">
                    <a14:imgLayer r:embed="rId11">
                      <a14:imgEffect>
                        <a14:backgroundRemoval t="0" b="100000" l="111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3536" b="6108"/>
            <a:stretch/>
          </p:blipFill>
          <p:spPr>
            <a:xfrm rot="535320">
              <a:off x="1218483" y="3094130"/>
              <a:ext cx="1017434" cy="666305"/>
            </a:xfrm>
            <a:prstGeom prst="rect">
              <a:avLst/>
            </a:prstGeom>
          </p:spPr>
        </p:pic>
      </p:grpSp>
      <p:pic>
        <p:nvPicPr>
          <p:cNvPr id="18" name="Рисунок 17" descr="C:\Users\Виктор\Downloads\насекомые схема 1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936440" y="1454484"/>
            <a:ext cx="5940425" cy="4456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3833091" y="283647"/>
            <a:ext cx="45258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C</a:t>
            </a:r>
            <a:r>
              <a:rPr lang="ru-RU" sz="32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оставь рассказ о насекомых</a:t>
            </a:r>
            <a:endParaRPr lang="ru-RU" sz="32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4" name="Басни Крылова — Стрекоза и Муравей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3" cstate="print"/>
          <a:stretch>
            <a:fillRect/>
          </a:stretch>
        </p:blipFill>
        <p:spPr>
          <a:xfrm>
            <a:off x="4465320" y="6019800"/>
            <a:ext cx="640080" cy="548640"/>
          </a:xfrm>
          <a:prstGeom prst="rect">
            <a:avLst/>
          </a:prstGeom>
        </p:spPr>
      </p:pic>
      <p:pic>
        <p:nvPicPr>
          <p:cNvPr id="22" name="12. Римский-Корсаков - оп. Полет шмеля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4" cstate="print"/>
          <a:stretch>
            <a:fillRect/>
          </a:stretch>
        </p:blipFill>
        <p:spPr>
          <a:xfrm>
            <a:off x="6842760" y="5913120"/>
            <a:ext cx="71628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9050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4137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780146" y="166255"/>
            <a:ext cx="6253018" cy="65370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110836" y="4109026"/>
            <a:ext cx="1403928" cy="1357745"/>
            <a:chOff x="120072" y="4050145"/>
            <a:chExt cx="1403928" cy="1357745"/>
          </a:xfrm>
        </p:grpSpPr>
        <p:sp>
          <p:nvSpPr>
            <p:cNvPr id="4" name="Блок-схема: узел 3"/>
            <p:cNvSpPr/>
            <p:nvPr/>
          </p:nvSpPr>
          <p:spPr>
            <a:xfrm>
              <a:off x="120072" y="4050145"/>
              <a:ext cx="1403928" cy="1357745"/>
            </a:xfrm>
            <a:prstGeom prst="flowChartConnector">
              <a:avLst/>
            </a:prstGeom>
            <a:solidFill>
              <a:srgbClr val="00B0F0"/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backgroundRemoval t="5441" b="93824" l="2889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4776841">
              <a:off x="327602" y="4355444"/>
              <a:ext cx="988868" cy="747145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120072" y="1396997"/>
            <a:ext cx="1403928" cy="1357745"/>
            <a:chOff x="120072" y="1396997"/>
            <a:chExt cx="1403928" cy="1357745"/>
          </a:xfrm>
        </p:grpSpPr>
        <p:sp>
          <p:nvSpPr>
            <p:cNvPr id="7" name="Блок-схема: узел 6"/>
            <p:cNvSpPr/>
            <p:nvPr/>
          </p:nvSpPr>
          <p:spPr>
            <a:xfrm>
              <a:off x="120072" y="1396997"/>
              <a:ext cx="1403928" cy="1357745"/>
            </a:xfrm>
            <a:prstGeom prst="flowChartConnector">
              <a:avLst/>
            </a:prstGeom>
            <a:solidFill>
              <a:srgbClr val="FFFF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70469" y="1681109"/>
              <a:ext cx="1103134" cy="855328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1025235" y="94672"/>
            <a:ext cx="1403928" cy="1357745"/>
            <a:chOff x="1025235" y="94672"/>
            <a:chExt cx="1403928" cy="1357745"/>
          </a:xfrm>
        </p:grpSpPr>
        <p:sp>
          <p:nvSpPr>
            <p:cNvPr id="10" name="Блок-схема: узел 9"/>
            <p:cNvSpPr/>
            <p:nvPr/>
          </p:nvSpPr>
          <p:spPr>
            <a:xfrm>
              <a:off x="1025235" y="94672"/>
              <a:ext cx="1403928" cy="1357745"/>
            </a:xfrm>
            <a:prstGeom prst="flowChartConnector">
              <a:avLst/>
            </a:prstGeom>
            <a:solidFill>
              <a:srgbClr val="92D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9423901">
              <a:off x="1174260" y="189168"/>
              <a:ext cx="1105879" cy="1061375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1025235" y="5407890"/>
            <a:ext cx="1403928" cy="1357745"/>
            <a:chOff x="1025235" y="5407890"/>
            <a:chExt cx="1403928" cy="1357745"/>
          </a:xfrm>
        </p:grpSpPr>
        <p:sp>
          <p:nvSpPr>
            <p:cNvPr id="13" name="Блок-схема: узел 12"/>
            <p:cNvSpPr/>
            <p:nvPr/>
          </p:nvSpPr>
          <p:spPr>
            <a:xfrm>
              <a:off x="1025235" y="5407890"/>
              <a:ext cx="1403928" cy="1357745"/>
            </a:xfrm>
            <a:prstGeom prst="flowChartConnector">
              <a:avLst/>
            </a:prstGeom>
            <a:solidFill>
              <a:srgbClr val="7030A0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0" b="100000" l="109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244990" y="5591962"/>
              <a:ext cx="1110979" cy="958823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1025235" y="2751281"/>
            <a:ext cx="1403928" cy="1357745"/>
            <a:chOff x="1025235" y="2751281"/>
            <a:chExt cx="1403928" cy="1357745"/>
          </a:xfrm>
        </p:grpSpPr>
        <p:sp>
          <p:nvSpPr>
            <p:cNvPr id="16" name="Блок-схема: узел 15"/>
            <p:cNvSpPr/>
            <p:nvPr/>
          </p:nvSpPr>
          <p:spPr>
            <a:xfrm>
              <a:off x="1025235" y="2751281"/>
              <a:ext cx="1403928" cy="1357745"/>
            </a:xfrm>
            <a:prstGeom prst="flowChartConnector">
              <a:avLst/>
            </a:prstGeom>
            <a:solidFill>
              <a:srgbClr val="FF0000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BEBA8EAE-BF5A-486C-A8C5-ECC9F3942E4B}">
                  <a14:imgProps xmlns:a14="http://schemas.microsoft.com/office/drawing/2010/main" xmlns="">
                    <a14:imgLayer r:embed="rId9">
                      <a14:imgEffect>
                        <a14:backgroundRemoval t="0" b="100000" l="111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3536" b="6108"/>
            <a:stretch/>
          </p:blipFill>
          <p:spPr>
            <a:xfrm rot="535320">
              <a:off x="1218483" y="3094130"/>
              <a:ext cx="1017434" cy="666305"/>
            </a:xfrm>
            <a:prstGeom prst="rect">
              <a:avLst/>
            </a:prstGeom>
          </p:spPr>
        </p:pic>
      </p:grpSp>
      <p:pic>
        <p:nvPicPr>
          <p:cNvPr id="20" name="Рисунок 19" descr="молодец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34640" y="1097280"/>
            <a:ext cx="6111240" cy="445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119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.4"/>
</p:tagLst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239</TotalTime>
  <Words>10</Words>
  <Application>Microsoft Office PowerPoint</Application>
  <PresentationFormat>Экран (4:3)</PresentationFormat>
  <Paragraphs>3</Paragraphs>
  <Slides>9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</dc:creator>
  <cp:lastModifiedBy>Виктор</cp:lastModifiedBy>
  <cp:revision>37</cp:revision>
  <dcterms:created xsi:type="dcterms:W3CDTF">2020-10-23T06:10:47Z</dcterms:created>
  <dcterms:modified xsi:type="dcterms:W3CDTF">2020-11-10T11:39:48Z</dcterms:modified>
</cp:coreProperties>
</file>