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35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96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70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85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19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0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11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87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1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37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01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CF74-8483-4EF8-87E6-888FC95C15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DCEF-B4E3-4F62-B29B-D10C2C557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03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9.jpeg"/><Relationship Id="rId2" Type="http://schemas.openxmlformats.org/officeDocument/2006/relationships/hyperlink" Target="https://ok.ru/video/2150498739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jpe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slide" Target="slide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jpeg"/><Relationship Id="rId3" Type="http://schemas.openxmlformats.org/officeDocument/2006/relationships/image" Target="../media/image15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1" Type="http://schemas.openxmlformats.org/officeDocument/2006/relationships/audio" Target="file:///C:\Users\sp\Downloads\93006fc5ce5bae4.mp3" TargetMode="Externa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slide" Target="slide3.xml"/><Relationship Id="rId15" Type="http://schemas.openxmlformats.org/officeDocument/2006/relationships/image" Target="../media/image17.jpeg"/><Relationship Id="rId10" Type="http://schemas.openxmlformats.org/officeDocument/2006/relationships/image" Target="../media/image4.png"/><Relationship Id="rId4" Type="http://schemas.openxmlformats.org/officeDocument/2006/relationships/hyperlink" Target="https://yandex.ru/video/preview/?filmId=5706158492464810128&amp;text=%D0%BC%D1%83%D0%BB%D1%8C%D1%82%D1%84%D0%B8%D0%BB%D1%8C%D0%BC+%D0%BF%D1%80%D0%BE+%D1%81%D0%BA%D0%BE%D0%B2%D0%BE%D1%80%D0%BE%D0%B4%D0%BA%D1%83&amp;url=http%3A%2F%2Fok.ru%2Fvideo%2F699278889289" TargetMode="External"/><Relationship Id="rId9" Type="http://schemas.openxmlformats.org/officeDocument/2006/relationships/slide" Target="slide5.xm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022" y="0"/>
            <a:ext cx="12079110" cy="5875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2379" y="5852160"/>
            <a:ext cx="4603610" cy="5471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Интерактивный плакат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7686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H="1">
            <a:off x="1964267" y="14675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11008" y="1277573"/>
            <a:ext cx="9601334" cy="4954138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23167" y="463349"/>
            <a:ext cx="914400" cy="1132357"/>
            <a:chOff x="282223" y="395110"/>
            <a:chExt cx="914400" cy="1132357"/>
          </a:xfrm>
        </p:grpSpPr>
        <p:sp>
          <p:nvSpPr>
            <p:cNvPr id="5" name="Овал 4"/>
            <p:cNvSpPr/>
            <p:nvPr/>
          </p:nvSpPr>
          <p:spPr>
            <a:xfrm>
              <a:off x="282223" y="4741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37387" y="395110"/>
              <a:ext cx="754433" cy="113235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315286" y="1789695"/>
            <a:ext cx="942614" cy="1093875"/>
            <a:chOff x="248369" y="1818658"/>
            <a:chExt cx="942614" cy="1093875"/>
          </a:xfrm>
        </p:grpSpPr>
        <p:sp>
          <p:nvSpPr>
            <p:cNvPr id="6" name="Овал 5"/>
            <p:cNvSpPr/>
            <p:nvPr/>
          </p:nvSpPr>
          <p:spPr>
            <a:xfrm>
              <a:off x="248369" y="19981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320" y="1818658"/>
              <a:ext cx="767663" cy="938095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2807732" y="419543"/>
            <a:ext cx="7890934" cy="462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116667" y="16199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317103" y="3458954"/>
            <a:ext cx="1015914" cy="929404"/>
            <a:chOff x="282223" y="3691467"/>
            <a:chExt cx="1015914" cy="929404"/>
          </a:xfrm>
        </p:grpSpPr>
        <p:sp>
          <p:nvSpPr>
            <p:cNvPr id="7" name="Овал 6"/>
            <p:cNvSpPr/>
            <p:nvPr/>
          </p:nvSpPr>
          <p:spPr>
            <a:xfrm>
              <a:off x="282223" y="37064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101" y="3691467"/>
              <a:ext cx="944036" cy="884247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82138" y="4969557"/>
            <a:ext cx="1078173" cy="1009934"/>
            <a:chOff x="382137" y="4981433"/>
            <a:chExt cx="1078173" cy="1009934"/>
          </a:xfrm>
        </p:grpSpPr>
        <p:sp>
          <p:nvSpPr>
            <p:cNvPr id="23" name="Овал 22"/>
            <p:cNvSpPr/>
            <p:nvPr/>
          </p:nvSpPr>
          <p:spPr>
            <a:xfrm>
              <a:off x="382137" y="4981433"/>
              <a:ext cx="1078173" cy="10099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sp\Desktop\для сайта\для сайта\skovoroda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699" r="-211"/>
            <a:stretch>
              <a:fillRect/>
            </a:stretch>
          </p:blipFill>
          <p:spPr bwMode="auto">
            <a:xfrm>
              <a:off x="436530" y="5130140"/>
              <a:ext cx="976634" cy="6705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519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H="1">
            <a:off x="1964267" y="14675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099857" y="589648"/>
            <a:ext cx="9601334" cy="6000338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https://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95132" y="487599"/>
            <a:ext cx="914400" cy="1132357"/>
            <a:chOff x="282223" y="395110"/>
            <a:chExt cx="914400" cy="1132357"/>
          </a:xfrm>
        </p:grpSpPr>
        <p:sp>
          <p:nvSpPr>
            <p:cNvPr id="21" name="Овал 20"/>
            <p:cNvSpPr/>
            <p:nvPr/>
          </p:nvSpPr>
          <p:spPr>
            <a:xfrm>
              <a:off x="282223" y="4741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37387" y="395110"/>
              <a:ext cx="754433" cy="11323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5286" y="1789695"/>
            <a:ext cx="942614" cy="1093875"/>
            <a:chOff x="248369" y="1818658"/>
            <a:chExt cx="942614" cy="1093875"/>
          </a:xfrm>
        </p:grpSpPr>
        <p:sp>
          <p:nvSpPr>
            <p:cNvPr id="24" name="Овал 23"/>
            <p:cNvSpPr/>
            <p:nvPr/>
          </p:nvSpPr>
          <p:spPr>
            <a:xfrm>
              <a:off x="248369" y="19981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320" y="1818658"/>
              <a:ext cx="767663" cy="938095"/>
            </a:xfrm>
            <a:prstGeom prst="rect">
              <a:avLst/>
            </a:prstGeom>
          </p:spPr>
        </p:pic>
      </p:grpSp>
      <p:cxnSp>
        <p:nvCxnSpPr>
          <p:cNvPr id="27" name="Прямая со стрелкой 26"/>
          <p:cNvCxnSpPr/>
          <p:nvPr/>
        </p:nvCxnSpPr>
        <p:spPr>
          <a:xfrm flipH="1">
            <a:off x="2116667" y="16199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17103" y="3458954"/>
            <a:ext cx="1015914" cy="929404"/>
            <a:chOff x="282223" y="3691467"/>
            <a:chExt cx="1015914" cy="929404"/>
          </a:xfrm>
        </p:grpSpPr>
        <p:sp>
          <p:nvSpPr>
            <p:cNvPr id="29" name="Овал 28"/>
            <p:cNvSpPr/>
            <p:nvPr/>
          </p:nvSpPr>
          <p:spPr>
            <a:xfrm>
              <a:off x="282223" y="37064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101" y="3691467"/>
              <a:ext cx="944036" cy="884247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46512" y="4981433"/>
            <a:ext cx="1078173" cy="1009934"/>
            <a:chOff x="382137" y="4981433"/>
            <a:chExt cx="1078173" cy="1009934"/>
          </a:xfrm>
        </p:grpSpPr>
        <p:sp>
          <p:nvSpPr>
            <p:cNvPr id="32" name="Овал 31"/>
            <p:cNvSpPr/>
            <p:nvPr/>
          </p:nvSpPr>
          <p:spPr>
            <a:xfrm>
              <a:off x="382137" y="4981433"/>
              <a:ext cx="1078173" cy="10099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3" descr="C:\Users\sp\Desktop\для сайта\для сайта\skovoroda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699" r="-211"/>
            <a:stretch>
              <a:fillRect/>
            </a:stretch>
          </p:blipFill>
          <p:spPr bwMode="auto">
            <a:xfrm>
              <a:off x="436530" y="5130140"/>
              <a:ext cx="976634" cy="6705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D:\для сайта\342.jpg"/>
          <p:cNvPicPr>
            <a:picLocks noChangeAspect="1" noChangeArrowheads="1"/>
          </p:cNvPicPr>
          <p:nvPr/>
        </p:nvPicPr>
        <p:blipFill>
          <a:blip r:embed="rId11"/>
          <a:srcRect l="821" t="11566" r="9877" b="64289"/>
          <a:stretch>
            <a:fillRect/>
          </a:stretch>
        </p:blipFill>
        <p:spPr bwMode="auto">
          <a:xfrm>
            <a:off x="2254469" y="1387366"/>
            <a:ext cx="3421117" cy="1308539"/>
          </a:xfrm>
          <a:prstGeom prst="rect">
            <a:avLst/>
          </a:prstGeom>
          <a:noFill/>
        </p:spPr>
      </p:pic>
      <p:pic>
        <p:nvPicPr>
          <p:cNvPr id="2051" name="Picture 3" descr="D:\для сайта\img2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75260" y="1214650"/>
            <a:ext cx="2852382" cy="2139286"/>
          </a:xfrm>
          <a:prstGeom prst="rect">
            <a:avLst/>
          </a:prstGeom>
          <a:noFill/>
        </p:spPr>
      </p:pic>
      <p:pic>
        <p:nvPicPr>
          <p:cNvPr id="2052" name="Picture 4" descr="D:\для сайта\img4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31355" y="3028861"/>
            <a:ext cx="4185314" cy="3138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H="1">
            <a:off x="1964267" y="14675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071075" y="520262"/>
            <a:ext cx="9601334" cy="5574469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https://ok.ru/video/21504987397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50462" y="463349"/>
            <a:ext cx="914400" cy="1132357"/>
            <a:chOff x="282223" y="395110"/>
            <a:chExt cx="914400" cy="1132357"/>
          </a:xfrm>
        </p:grpSpPr>
        <p:sp>
          <p:nvSpPr>
            <p:cNvPr id="21" name="Овал 20"/>
            <p:cNvSpPr/>
            <p:nvPr/>
          </p:nvSpPr>
          <p:spPr>
            <a:xfrm>
              <a:off x="282223" y="4741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37387" y="395110"/>
              <a:ext cx="754433" cy="11323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5286" y="1789695"/>
            <a:ext cx="942614" cy="1093875"/>
            <a:chOff x="248369" y="1818658"/>
            <a:chExt cx="942614" cy="1093875"/>
          </a:xfrm>
        </p:grpSpPr>
        <p:sp>
          <p:nvSpPr>
            <p:cNvPr id="24" name="Овал 23"/>
            <p:cNvSpPr/>
            <p:nvPr/>
          </p:nvSpPr>
          <p:spPr>
            <a:xfrm>
              <a:off x="248369" y="19981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320" y="1818658"/>
              <a:ext cx="767663" cy="938095"/>
            </a:xfrm>
            <a:prstGeom prst="rect">
              <a:avLst/>
            </a:prstGeom>
          </p:spPr>
        </p:pic>
      </p:grpSp>
      <p:cxnSp>
        <p:nvCxnSpPr>
          <p:cNvPr id="27" name="Прямая со стрелкой 26"/>
          <p:cNvCxnSpPr/>
          <p:nvPr/>
        </p:nvCxnSpPr>
        <p:spPr>
          <a:xfrm flipH="1">
            <a:off x="2116667" y="16199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64400" y="3458954"/>
            <a:ext cx="1015914" cy="929404"/>
            <a:chOff x="282223" y="3691467"/>
            <a:chExt cx="1015914" cy="929404"/>
          </a:xfrm>
        </p:grpSpPr>
        <p:sp>
          <p:nvSpPr>
            <p:cNvPr id="29" name="Овал 28"/>
            <p:cNvSpPr/>
            <p:nvPr/>
          </p:nvSpPr>
          <p:spPr>
            <a:xfrm>
              <a:off x="282223" y="37064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101" y="3691467"/>
              <a:ext cx="944036" cy="884247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46512" y="4981433"/>
            <a:ext cx="1078173" cy="1009934"/>
            <a:chOff x="382137" y="4981433"/>
            <a:chExt cx="1078173" cy="1009934"/>
          </a:xfrm>
        </p:grpSpPr>
        <p:sp>
          <p:nvSpPr>
            <p:cNvPr id="32" name="Овал 31"/>
            <p:cNvSpPr/>
            <p:nvPr/>
          </p:nvSpPr>
          <p:spPr>
            <a:xfrm>
              <a:off x="382137" y="4981433"/>
              <a:ext cx="1078173" cy="10099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3" descr="C:\Users\sp\Desktop\для сайта\для сайта\skovoroda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699" r="-211"/>
            <a:stretch>
              <a:fillRect/>
            </a:stretch>
          </p:blipFill>
          <p:spPr bwMode="auto">
            <a:xfrm>
              <a:off x="436530" y="5130140"/>
              <a:ext cx="976634" cy="6705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5" name="Picture 3" descr="D:\для сайта\img2 (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47330" y="1351129"/>
            <a:ext cx="2849349" cy="2137012"/>
          </a:xfrm>
          <a:prstGeom prst="rect">
            <a:avLst/>
          </a:prstGeom>
          <a:noFill/>
        </p:spPr>
      </p:pic>
      <p:pic>
        <p:nvPicPr>
          <p:cNvPr id="3078" name="Picture 6" descr="https://img2.labirint.ru/books/89024/scrn_big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9944" y="3812573"/>
            <a:ext cx="3298292" cy="2209856"/>
          </a:xfrm>
          <a:prstGeom prst="rect">
            <a:avLst/>
          </a:prstGeom>
          <a:noFill/>
        </p:spPr>
      </p:pic>
      <p:pic>
        <p:nvPicPr>
          <p:cNvPr id="3080" name="Picture 8" descr="https://dshi11.spb.muzkult.ru/media/2020/04/16/1252728046/aDEChnZVULY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05893" y="1324303"/>
            <a:ext cx="2915307" cy="218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H="1">
            <a:off x="1964267" y="14675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34439" y="583324"/>
            <a:ext cx="9601334" cy="5660262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50462" y="463349"/>
            <a:ext cx="914400" cy="1132357"/>
            <a:chOff x="282223" y="395110"/>
            <a:chExt cx="914400" cy="1132357"/>
          </a:xfrm>
        </p:grpSpPr>
        <p:sp>
          <p:nvSpPr>
            <p:cNvPr id="21" name="Овал 20"/>
            <p:cNvSpPr/>
            <p:nvPr/>
          </p:nvSpPr>
          <p:spPr>
            <a:xfrm>
              <a:off x="282223" y="4741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37387" y="395110"/>
              <a:ext cx="754433" cy="11323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5286" y="1789695"/>
            <a:ext cx="942614" cy="1093875"/>
            <a:chOff x="248369" y="1818658"/>
            <a:chExt cx="942614" cy="1093875"/>
          </a:xfrm>
        </p:grpSpPr>
        <p:sp>
          <p:nvSpPr>
            <p:cNvPr id="24" name="Овал 23"/>
            <p:cNvSpPr/>
            <p:nvPr/>
          </p:nvSpPr>
          <p:spPr>
            <a:xfrm>
              <a:off x="248369" y="19981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320" y="1818658"/>
              <a:ext cx="767663" cy="938095"/>
            </a:xfrm>
            <a:prstGeom prst="rect">
              <a:avLst/>
            </a:prstGeom>
          </p:spPr>
        </p:pic>
      </p:grpSp>
      <p:cxnSp>
        <p:nvCxnSpPr>
          <p:cNvPr id="27" name="Прямая со стрелкой 26"/>
          <p:cNvCxnSpPr/>
          <p:nvPr/>
        </p:nvCxnSpPr>
        <p:spPr>
          <a:xfrm flipH="1">
            <a:off x="2116667" y="16199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17103" y="3458954"/>
            <a:ext cx="1015914" cy="929404"/>
            <a:chOff x="282223" y="3691467"/>
            <a:chExt cx="1015914" cy="929404"/>
          </a:xfrm>
        </p:grpSpPr>
        <p:sp>
          <p:nvSpPr>
            <p:cNvPr id="29" name="Овал 28"/>
            <p:cNvSpPr/>
            <p:nvPr/>
          </p:nvSpPr>
          <p:spPr>
            <a:xfrm>
              <a:off x="282223" y="37064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101" y="3691467"/>
              <a:ext cx="944036" cy="884247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46512" y="4981433"/>
            <a:ext cx="1078173" cy="1009934"/>
            <a:chOff x="382137" y="4981433"/>
            <a:chExt cx="1078173" cy="1009934"/>
          </a:xfrm>
        </p:grpSpPr>
        <p:sp>
          <p:nvSpPr>
            <p:cNvPr id="32" name="Овал 31"/>
            <p:cNvSpPr/>
            <p:nvPr/>
          </p:nvSpPr>
          <p:spPr>
            <a:xfrm>
              <a:off x="382137" y="4981433"/>
              <a:ext cx="1078173" cy="10099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3" descr="C:\Users\sp\Desktop\для сайта\для сайта\skovoroda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699" r="-211"/>
            <a:stretch>
              <a:fillRect/>
            </a:stretch>
          </p:blipFill>
          <p:spPr bwMode="auto">
            <a:xfrm>
              <a:off x="436530" y="5130140"/>
              <a:ext cx="976634" cy="6705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00" name="Picture 4" descr="D:\для сайта\img2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6922" y="3593805"/>
            <a:ext cx="3473301" cy="2604976"/>
          </a:xfrm>
          <a:prstGeom prst="rect">
            <a:avLst/>
          </a:prstGeom>
          <a:noFill/>
        </p:spPr>
      </p:pic>
      <p:pic>
        <p:nvPicPr>
          <p:cNvPr id="4099" name="Picture 3" descr="D:\для сайта\2014-12-10 19-02-47 Скриншот экрана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3572" y="879569"/>
            <a:ext cx="3377397" cy="2206920"/>
          </a:xfrm>
          <a:prstGeom prst="rect">
            <a:avLst/>
          </a:prstGeom>
          <a:noFill/>
        </p:spPr>
      </p:pic>
      <p:pic>
        <p:nvPicPr>
          <p:cNvPr id="4098" name="Picture 2" descr="D:\для сайта\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6828" y="909415"/>
            <a:ext cx="3011540" cy="213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93006fc5ce5bae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8276" y="5389179"/>
            <a:ext cx="304800" cy="304800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1964267" y="14675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hlinkClick r:id="rId4"/>
          </p:cNvPr>
          <p:cNvSpPr/>
          <p:nvPr/>
        </p:nvSpPr>
        <p:spPr>
          <a:xfrm>
            <a:off x="1813034" y="501173"/>
            <a:ext cx="9747916" cy="6057282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50462" y="463349"/>
            <a:ext cx="914400" cy="1132357"/>
            <a:chOff x="282223" y="395110"/>
            <a:chExt cx="914400" cy="1132357"/>
          </a:xfrm>
        </p:grpSpPr>
        <p:sp>
          <p:nvSpPr>
            <p:cNvPr id="21" name="Овал 20"/>
            <p:cNvSpPr/>
            <p:nvPr/>
          </p:nvSpPr>
          <p:spPr>
            <a:xfrm>
              <a:off x="282223" y="4741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37387" y="395110"/>
              <a:ext cx="754433" cy="11323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5286" y="1789695"/>
            <a:ext cx="942614" cy="1093875"/>
            <a:chOff x="248369" y="1818658"/>
            <a:chExt cx="942614" cy="1093875"/>
          </a:xfrm>
        </p:grpSpPr>
        <p:sp>
          <p:nvSpPr>
            <p:cNvPr id="24" name="Овал 23"/>
            <p:cNvSpPr/>
            <p:nvPr/>
          </p:nvSpPr>
          <p:spPr>
            <a:xfrm>
              <a:off x="248369" y="19981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320" y="1818658"/>
              <a:ext cx="767663" cy="938095"/>
            </a:xfrm>
            <a:prstGeom prst="rect">
              <a:avLst/>
            </a:prstGeom>
          </p:spPr>
        </p:pic>
      </p:grpSp>
      <p:cxnSp>
        <p:nvCxnSpPr>
          <p:cNvPr id="27" name="Прямая со стрелкой 26"/>
          <p:cNvCxnSpPr/>
          <p:nvPr/>
        </p:nvCxnSpPr>
        <p:spPr>
          <a:xfrm flipH="1">
            <a:off x="2116667" y="1619956"/>
            <a:ext cx="7213600" cy="265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17103" y="3458954"/>
            <a:ext cx="1015914" cy="929404"/>
            <a:chOff x="282223" y="3691467"/>
            <a:chExt cx="1015914" cy="929404"/>
          </a:xfrm>
        </p:grpSpPr>
        <p:sp>
          <p:nvSpPr>
            <p:cNvPr id="29" name="Овал 28"/>
            <p:cNvSpPr/>
            <p:nvPr/>
          </p:nvSpPr>
          <p:spPr>
            <a:xfrm>
              <a:off x="282223" y="37064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4101" y="3691467"/>
              <a:ext cx="944036" cy="884247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46512" y="4981433"/>
            <a:ext cx="1078173" cy="1009934"/>
            <a:chOff x="382137" y="4981433"/>
            <a:chExt cx="1078173" cy="1009934"/>
          </a:xfrm>
        </p:grpSpPr>
        <p:sp>
          <p:nvSpPr>
            <p:cNvPr id="32" name="Овал 31"/>
            <p:cNvSpPr/>
            <p:nvPr/>
          </p:nvSpPr>
          <p:spPr>
            <a:xfrm>
              <a:off x="382137" y="4981433"/>
              <a:ext cx="1078173" cy="10099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3" descr="C:\Users\sp\Desktop\для сайта\для сайта\skovoroda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699" r="-211"/>
            <a:stretch>
              <a:fillRect/>
            </a:stretch>
          </p:blipFill>
          <p:spPr bwMode="auto">
            <a:xfrm>
              <a:off x="436530" y="5130140"/>
              <a:ext cx="976634" cy="6705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22" name="Picture 2" descr="D:\для сайта\img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38854" y="1371602"/>
            <a:ext cx="2716925" cy="2037694"/>
          </a:xfrm>
          <a:prstGeom prst="rect">
            <a:avLst/>
          </a:prstGeom>
          <a:noFill/>
        </p:spPr>
      </p:pic>
      <p:pic>
        <p:nvPicPr>
          <p:cNvPr id="5124" name="Picture 4" descr="http://pedagogika-smi.net/risunki/image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13435" y="3967456"/>
            <a:ext cx="3107822" cy="2330867"/>
          </a:xfrm>
          <a:prstGeom prst="rect">
            <a:avLst/>
          </a:prstGeom>
          <a:noFill/>
        </p:spPr>
      </p:pic>
      <p:pic>
        <p:nvPicPr>
          <p:cNvPr id="5126" name="Picture 6" descr="https://ds04.infourok.ru/uploads/ex/0f43/000eb542-caffd9f2/img2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18332" y="1412739"/>
            <a:ext cx="2536168" cy="190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</Words>
  <Application>Microsoft Office PowerPoint</Application>
  <PresentationFormat>Произвольный</PresentationFormat>
  <Paragraphs>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Интерактивный плакат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плакат</dc:title>
  <dc:creator>Лена</dc:creator>
  <cp:lastModifiedBy>Пользователь Windows</cp:lastModifiedBy>
  <cp:revision>29</cp:revision>
  <dcterms:created xsi:type="dcterms:W3CDTF">2020-10-08T08:42:42Z</dcterms:created>
  <dcterms:modified xsi:type="dcterms:W3CDTF">2020-10-22T16:09:39Z</dcterms:modified>
</cp:coreProperties>
</file>