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</p:sldMasterIdLst>
  <p:sldIdLst>
    <p:sldId id="268" r:id="rId2"/>
    <p:sldId id="256" r:id="rId3"/>
    <p:sldId id="259" r:id="rId4"/>
    <p:sldId id="257" r:id="rId5"/>
    <p:sldId id="261" r:id="rId6"/>
    <p:sldId id="262" r:id="rId7"/>
    <p:sldId id="264" r:id="rId8"/>
    <p:sldId id="265" r:id="rId9"/>
    <p:sldId id="263" r:id="rId10"/>
    <p:sldId id="267" r:id="rId11"/>
  </p:sldIdLst>
  <p:sldSz cx="9144000" cy="6858000" type="screen4x3"/>
  <p:notesSz cx="6858000" cy="9144000"/>
  <p:embeddedFontLst>
    <p:embeddedFont>
      <p:font typeface="Century Schoolbook" pitchFamily="18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ED78DD1-555D-4ABD-B6F1-AAFEC865B1C2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16C3C92-21BF-4CE5-AACA-26627D481C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B3FA7-2570-4F0B-90AC-5C400C8D3FDB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29CFC-DE28-4C38-ABC0-BAC0681872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55978-560D-4F2D-B185-0E546C5D85AE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ADF61-2F84-4A43-B7E7-1DA498A86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50BF947-5B7E-4AF9-A71C-B0B4212A3D20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4E73541-09E7-46D6-B11A-73D2BE9A8B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001C8441-6F30-49A1-8070-9D17CBCE0163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FD09907-6FB7-4893-B272-219423864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3755D-8812-484D-BA9C-89DAB36A47E5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564A5-19FB-4578-AB41-F264334AF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5175D-EA60-43F8-9228-21B6509BFCE1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A758B-6476-4005-A341-CAFB8E6B0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7CCED72-6BE4-47B6-9D01-0F8985A825BC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51F7916-7890-42D1-A410-B74D952D64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63B9-26EE-472F-A28B-2EF17CC98A64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E06B9-E141-4BAA-8396-B0AFF971FF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AB2580D-2BA6-47FB-A338-03AA127C9D5D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2485559-DD0A-4ADA-A3A3-17286DD4F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4799DA0-1DE8-4F4A-90B7-9035E94DF2EE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DFA04D4-86C3-4141-AA2A-1A58EC6267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82B61F-8456-4053-A8A3-493FA16E4BB5}" type="datetimeFigureOut">
              <a:rPr lang="ru-RU" smtClean="0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96D604-8C8D-4170-9A66-449218A6E8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sad393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106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/>
              <a:t>Муниципальное бюджетное дошкольное образовательное учреждение  </a:t>
            </a:r>
            <a:r>
              <a:rPr lang="ru-RU" sz="1100" dirty="0" smtClean="0"/>
              <a:t>«</a:t>
            </a:r>
            <a:r>
              <a:rPr lang="ru-RU" sz="1100" dirty="0"/>
              <a:t>Детский сад № 393 г. Челябинска»</a:t>
            </a:r>
          </a:p>
          <a:p>
            <a:pPr marL="0" indent="0" algn="ctr">
              <a:buNone/>
            </a:pPr>
            <a:r>
              <a:rPr lang="ru-RU" sz="800" dirty="0" smtClean="0"/>
              <a:t>__________________________________________________________________________________________________________________________________________________________</a:t>
            </a:r>
            <a:endParaRPr lang="ru-RU" sz="800" dirty="0"/>
          </a:p>
          <a:p>
            <a:pPr marL="0" indent="0" algn="ctr">
              <a:buNone/>
            </a:pPr>
            <a:r>
              <a:rPr lang="ru-RU" sz="1000" dirty="0"/>
              <a:t>454071, г. Челябинск, ул. Комарова, 112-б, тел. 772-63-22, 772-63-28 </a:t>
            </a:r>
            <a:r>
              <a:rPr lang="en-US" sz="1000" dirty="0"/>
              <a:t>e</a:t>
            </a:r>
            <a:r>
              <a:rPr lang="ru-RU" sz="1000" dirty="0"/>
              <a:t>-</a:t>
            </a:r>
            <a:r>
              <a:rPr lang="en-US" sz="1000" dirty="0"/>
              <a:t>mail</a:t>
            </a:r>
            <a:r>
              <a:rPr lang="ru-RU" sz="1000" dirty="0"/>
              <a:t>: </a:t>
            </a:r>
            <a:r>
              <a:rPr lang="en-US" sz="1000" u="sng" dirty="0" err="1">
                <a:hlinkClick r:id="rId2"/>
              </a:rPr>
              <a:t>infosad</a:t>
            </a:r>
            <a:r>
              <a:rPr lang="ru-RU" sz="1000" u="sng" dirty="0">
                <a:hlinkClick r:id="rId2"/>
              </a:rPr>
              <a:t>393@</a:t>
            </a:r>
            <a:r>
              <a:rPr lang="en-US" sz="1000" u="sng" dirty="0" err="1">
                <a:hlinkClick r:id="rId2"/>
              </a:rPr>
              <a:t>yandex</a:t>
            </a:r>
            <a:r>
              <a:rPr lang="ru-RU" sz="1000" u="sng" dirty="0">
                <a:hlinkClick r:id="rId2"/>
              </a:rPr>
              <a:t>.</a:t>
            </a:r>
            <a:r>
              <a:rPr lang="en-US" sz="1000" u="sng" dirty="0" smtClean="0">
                <a:hlinkClick r:id="rId2"/>
              </a:rPr>
              <a:t>ru</a:t>
            </a:r>
            <a:r>
              <a:rPr lang="ru-RU" sz="1000" u="sng" dirty="0" smtClean="0"/>
              <a:t> </a:t>
            </a:r>
            <a:endParaRPr lang="ru-RU" sz="1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600" y="1752600"/>
            <a:ext cx="7467600" cy="152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5831"/>
            <a:ext cx="7467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438400" y="4800600"/>
            <a:ext cx="6324600" cy="7620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71675">
              <a:buNone/>
            </a:pPr>
            <a:r>
              <a:rPr lang="ru-RU" sz="6400" b="1" dirty="0"/>
              <a:t>Составил: </a:t>
            </a:r>
            <a:r>
              <a:rPr lang="ru-RU" sz="6400" b="1" dirty="0" err="1"/>
              <a:t>Курмангалеева</a:t>
            </a:r>
            <a:r>
              <a:rPr lang="ru-RU" sz="6400" b="1" dirty="0"/>
              <a:t> Г. Е.</a:t>
            </a:r>
            <a:endParaRPr lang="ru-RU" sz="6400" dirty="0"/>
          </a:p>
          <a:p>
            <a:pPr marL="0" indent="1971675">
              <a:buNone/>
            </a:pPr>
            <a:r>
              <a:rPr lang="ru-RU" sz="6400" b="1" dirty="0" smtClean="0"/>
              <a:t>                    воспитатель МБДОУ </a:t>
            </a:r>
          </a:p>
          <a:p>
            <a:pPr marL="0" indent="1971675">
              <a:buNone/>
            </a:pPr>
            <a:r>
              <a:rPr lang="ru-RU" sz="6400" b="1" dirty="0" smtClean="0"/>
              <a:t>                   «ДС № 393 г. Челябинска» </a:t>
            </a:r>
            <a:endParaRPr lang="ru-RU" sz="6400" dirty="0"/>
          </a:p>
          <a:p>
            <a:pPr marL="0" indent="0">
              <a:buNone/>
            </a:pPr>
            <a:r>
              <a:rPr lang="ru-RU" sz="6400" b="1" dirty="0"/>
              <a:t> </a:t>
            </a:r>
            <a:endParaRPr lang="ru-RU" sz="6400" dirty="0"/>
          </a:p>
          <a:p>
            <a:pPr marL="0" indent="0" fontAlgn="auto">
              <a:spcAft>
                <a:spcPts val="0"/>
              </a:spcAft>
              <a:buFont typeface="Wingdings"/>
              <a:buNone/>
            </a:pPr>
            <a:endParaRPr lang="ru-RU" sz="1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3400" y="1905000"/>
            <a:ext cx="7924800" cy="207645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 рассказу В. Осеевой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слово»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529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https://gifki.info/uploads/posts/2017-03/1490695354_1636-raznocvetnye-vozdushnye-shariki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38400" y="989734"/>
            <a:ext cx="4057650" cy="4448175"/>
          </a:xfrm>
          <a:noFill/>
          <a:ln/>
        </p:spPr>
      </p:pic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3810000" y="5410200"/>
            <a:ext cx="1600200" cy="762000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ВЫХОД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122" y="228600"/>
            <a:ext cx="493827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мальчик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0" r="100000">
                        <a14:foregroundMark x1="60769" y1="62222" x2="60769" y2="62222"/>
                        <a14:foregroundMark x1="67692" y1="69167" x2="65000" y2="69167"/>
                        <a14:foregroundMark x1="70000" y1="78889" x2="70000" y2="78889"/>
                        <a14:foregroundMark x1="53077" y1="93611" x2="53077" y2="93611"/>
                        <a14:foregroundMark x1="80385" y1="94167" x2="80385" y2="94167"/>
                        <a14:foregroundMark x1="77308" y1="91944" x2="77308" y2="91944"/>
                        <a14:foregroundMark x1="71923" y1="25278" x2="71923" y2="25278"/>
                        <a14:foregroundMark x1="33077" y1="16667" x2="33077" y2="16667"/>
                        <a14:foregroundMark x1="30769" y1="20556" x2="32692" y2="19167"/>
                        <a14:foregroundMark x1="32692" y1="16111" x2="32692" y2="16111"/>
                        <a14:foregroundMark x1="53077" y1="90278" x2="53077" y2="90278"/>
                        <a14:foregroundMark x1="48077" y1="94167" x2="48077" y2="941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5566" y="1066800"/>
            <a:ext cx="1909929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clipart-library.com/images/pTo59G8g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524000"/>
            <a:ext cx="14192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32212"/>
            <a:ext cx="269081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gorinalw.3dn.ru/SERII/Igroteka/Kolobok/Repka/babk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948906"/>
            <a:ext cx="2106613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девочка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67" l="533" r="99645">
                        <a14:foregroundMark x1="60391" y1="73167" x2="60391" y2="73167"/>
                        <a14:foregroundMark x1="57016" y1="90167" x2="57016" y2="90167"/>
                        <a14:foregroundMark x1="69094" y1="73167" x2="69094" y2="73167"/>
                        <a14:foregroundMark x1="77975" y1="85333" x2="77975" y2="85333"/>
                        <a14:foregroundMark x1="72824" y1="82667" x2="72824" y2="82667"/>
                        <a14:foregroundMark x1="55773" y1="95000" x2="55773" y2="95000"/>
                        <a14:foregroundMark x1="33393" y1="56667" x2="33393" y2="56667"/>
                        <a14:foregroundMark x1="52931" y1="25333" x2="52931" y2="25333"/>
                        <a14:foregroundMark x1="37655" y1="24833" x2="37655" y2="248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52701" y="1828800"/>
            <a:ext cx="22671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9838" y="1712912"/>
            <a:ext cx="8143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старик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" b="100000" l="750" r="98500">
                        <a14:foregroundMark x1="60583" y1="15667" x2="60583" y2="15667"/>
                        <a14:foregroundMark x1="57083" y1="20083" x2="57083" y2="20083"/>
                        <a14:foregroundMark x1="42250" y1="96333" x2="42250" y2="96333"/>
                        <a14:foregroundMark x1="63583" y1="97167" x2="63583" y2="971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19838" y="1524000"/>
            <a:ext cx="2664620" cy="26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брат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89550" y="4038600"/>
            <a:ext cx="36115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Rectangle 16"/>
          <p:cNvSpPr>
            <a:spLocks noGrp="1"/>
          </p:cNvSpPr>
          <p:nvPr>
            <p:ph type="title"/>
          </p:nvPr>
        </p:nvSpPr>
        <p:spPr>
          <a:xfrm>
            <a:off x="333375" y="1905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Убери лишних героев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endParaRPr lang="ru-RU" sz="29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смай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Главный герой рассказа «Волшебное слово»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6" descr="мальчик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0" r="100000">
                        <a14:foregroundMark x1="60769" y1="62222" x2="60769" y2="62222"/>
                        <a14:foregroundMark x1="67692" y1="69167" x2="65000" y2="69167"/>
                        <a14:foregroundMark x1="70000" y1="78889" x2="70000" y2="78889"/>
                        <a14:foregroundMark x1="53077" y1="93611" x2="53077" y2="93611"/>
                        <a14:foregroundMark x1="80385" y1="94167" x2="80385" y2="94167"/>
                        <a14:foregroundMark x1="77308" y1="91944" x2="77308" y2="91944"/>
                        <a14:foregroundMark x1="71923" y1="25278" x2="71923" y2="25278"/>
                        <a14:foregroundMark x1="33077" y1="16667" x2="33077" y2="16667"/>
                        <a14:foregroundMark x1="30769" y1="20556" x2="32692" y2="19167"/>
                        <a14:foregroundMark x1="32692" y1="16111" x2="32692" y2="16111"/>
                        <a14:foregroundMark x1="53077" y1="90278" x2="53077" y2="90278"/>
                        <a14:foregroundMark x1="48077" y1="94167" x2="48077" y2="941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2200" y="1588636"/>
            <a:ext cx="3581400" cy="49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Отгадай загадку</a:t>
            </a:r>
          </a:p>
        </p:txBody>
      </p:sp>
      <p:sp>
        <p:nvSpPr>
          <p:cNvPr id="26630" name="Rectangle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Встретив зайку, ёж-сосед</a:t>
            </a:r>
            <a:br>
              <a:rPr lang="ru-RU" dirty="0" smtClean="0"/>
            </a:br>
            <a:r>
              <a:rPr lang="ru-RU" dirty="0" smtClean="0"/>
              <a:t>Говорит ему: «….. (</a:t>
            </a:r>
            <a:r>
              <a:rPr lang="ru-RU" i="1" dirty="0" smtClean="0"/>
              <a:t>Привет</a:t>
            </a:r>
            <a:r>
              <a:rPr lang="ru-RU" dirty="0" smtClean="0"/>
              <a:t>!)»</a:t>
            </a:r>
          </a:p>
          <a:p>
            <a:r>
              <a:rPr lang="ru-RU" dirty="0" smtClean="0"/>
              <a:t>А его сосед ушастый</a:t>
            </a:r>
            <a:br>
              <a:rPr lang="ru-RU" dirty="0" smtClean="0"/>
            </a:br>
            <a:r>
              <a:rPr lang="ru-RU" dirty="0" smtClean="0"/>
              <a:t>Отвечает: «Ёжик, ….. (</a:t>
            </a:r>
            <a:r>
              <a:rPr lang="ru-RU" i="1" dirty="0" smtClean="0"/>
              <a:t>Здравствуй</a:t>
            </a:r>
            <a:r>
              <a:rPr lang="ru-RU" dirty="0" smtClean="0"/>
              <a:t>!)»</a:t>
            </a:r>
          </a:p>
          <a:p>
            <a:endParaRPr lang="ru-RU" dirty="0" smtClean="0"/>
          </a:p>
        </p:txBody>
      </p:sp>
      <p:sp>
        <p:nvSpPr>
          <p:cNvPr id="26631" name="Rectangle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Неуклюжий пёсик Костик</a:t>
            </a:r>
            <a:br>
              <a:rPr lang="ru-RU" dirty="0" smtClean="0"/>
            </a:br>
            <a:r>
              <a:rPr lang="ru-RU" dirty="0" smtClean="0"/>
              <a:t>Мышке наступил на хвостик.</a:t>
            </a:r>
            <a:br>
              <a:rPr lang="ru-RU" dirty="0" smtClean="0"/>
            </a:br>
            <a:r>
              <a:rPr lang="ru-RU" dirty="0" smtClean="0"/>
              <a:t>Поругались бы они.</a:t>
            </a:r>
            <a:br>
              <a:rPr lang="ru-RU" dirty="0" smtClean="0"/>
            </a:br>
            <a:r>
              <a:rPr lang="ru-RU" dirty="0" smtClean="0"/>
              <a:t>Но сказал он: «….. (</a:t>
            </a:r>
            <a:r>
              <a:rPr lang="ru-RU" i="1" dirty="0" smtClean="0"/>
              <a:t>Извини</a:t>
            </a:r>
            <a:r>
              <a:rPr lang="ru-RU" dirty="0" smtClean="0"/>
              <a:t>!)»</a:t>
            </a:r>
          </a:p>
        </p:txBody>
      </p:sp>
      <p:pic>
        <p:nvPicPr>
          <p:cNvPr id="5" name="Picture 5" descr="смай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88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смай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88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смай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913909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Павлик у сестры спросил краску какого цвета?</a:t>
            </a:r>
          </a:p>
        </p:txBody>
      </p:sp>
      <p:pic>
        <p:nvPicPr>
          <p:cNvPr id="30724" name="Picture 4" descr="син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94658" y="1600200"/>
            <a:ext cx="5592684" cy="4873625"/>
          </a:xfrm>
          <a:ln/>
        </p:spPr>
      </p:pic>
      <p:pic>
        <p:nvPicPr>
          <p:cNvPr id="30725" name="Picture 5" descr="смайл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8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Что перепутал художник? </a:t>
            </a:r>
          </a:p>
        </p:txBody>
      </p:sp>
      <p:pic>
        <p:nvPicPr>
          <p:cNvPr id="31748" name="Picture 2" descr="https://i.pinimg.com/originals/84/d8/a3/84d8a363140eae2386767d7849c4dbf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685800"/>
            <a:ext cx="9144000" cy="6172200"/>
          </a:xfrm>
          <a:noFill/>
          <a:ln/>
        </p:spPr>
      </p:pic>
      <p:pic>
        <p:nvPicPr>
          <p:cNvPr id="31749" name="Picture 5" descr="брат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667000" cy="1616075"/>
          </a:xfrm>
          <a:prstGeom prst="rect">
            <a:avLst/>
          </a:prstGeom>
          <a:noFill/>
        </p:spPr>
      </p:pic>
      <p:pic>
        <p:nvPicPr>
          <p:cNvPr id="31750" name="Picture 6" descr="си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838200"/>
            <a:ext cx="1790700" cy="156051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209800"/>
            <a:ext cx="1406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2036762"/>
            <a:ext cx="33258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старик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995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1981200" cy="1981200"/>
          </a:xfrm>
          <a:prstGeom prst="rect">
            <a:avLst/>
          </a:prstGeom>
          <a:noFill/>
        </p:spPr>
      </p:pic>
      <p:pic>
        <p:nvPicPr>
          <p:cNvPr id="31754" name="Picture 10" descr="грустный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85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7318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Расставь в правильном порядке</a:t>
            </a:r>
          </a:p>
        </p:txBody>
      </p:sp>
      <p:pic>
        <p:nvPicPr>
          <p:cNvPr id="27652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3581400" cy="2990850"/>
          </a:xfrm>
          <a:ln/>
        </p:spPr>
      </p:pic>
      <p:pic>
        <p:nvPicPr>
          <p:cNvPr id="27653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198721"/>
            <a:ext cx="2769877" cy="243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838200"/>
            <a:ext cx="2787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50243 0.0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22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38333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19861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786</TotalTime>
  <Words>107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Убери лишних героев </vt:lpstr>
      <vt:lpstr>Презентация PowerPoint</vt:lpstr>
      <vt:lpstr>Главный герой рассказа «Волшебное слово»  </vt:lpstr>
      <vt:lpstr>Отгадай загадку</vt:lpstr>
      <vt:lpstr>Павлик у сестры спросил краску какого цвета?</vt:lpstr>
      <vt:lpstr>Что перепутал художник? </vt:lpstr>
      <vt:lpstr>Расставь в правильном порядке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ДС393</cp:lastModifiedBy>
  <cp:revision>58</cp:revision>
  <cp:lastPrinted>2022-04-14T13:23:34Z</cp:lastPrinted>
  <dcterms:created xsi:type="dcterms:W3CDTF">2015-04-19T15:51:03Z</dcterms:created>
  <dcterms:modified xsi:type="dcterms:W3CDTF">2023-10-04T07:22:16Z</dcterms:modified>
</cp:coreProperties>
</file>