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media7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30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73D567-E423-4F9D-A32E-A05500B21FD9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2808BE-17AD-42FF-B8F3-928545DA90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422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2808BE-17AD-42FF-B8F3-928545DA90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725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684C3-1062-4125-8BA1-44013306534E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0AF9-F6B0-4E89-A77C-97E87E0583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7107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684C3-1062-4125-8BA1-44013306534E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0AF9-F6B0-4E89-A77C-97E87E0583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2504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684C3-1062-4125-8BA1-44013306534E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0AF9-F6B0-4E89-A77C-97E87E0583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715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684C3-1062-4125-8BA1-44013306534E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0AF9-F6B0-4E89-A77C-97E87E0583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061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4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4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684C3-1062-4125-8BA1-44013306534E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0AF9-F6B0-4E89-A77C-97E87E0583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2930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684C3-1062-4125-8BA1-44013306534E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0AF9-F6B0-4E89-A77C-97E87E0583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356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684C3-1062-4125-8BA1-44013306534E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0AF9-F6B0-4E89-A77C-97E87E0583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578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78" indent="0">
              <a:buNone/>
              <a:defRPr sz="1200"/>
            </a:lvl2pPr>
            <a:lvl3pPr marL="914354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2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684C3-1062-4125-8BA1-44013306534E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0AF9-F6B0-4E89-A77C-97E87E0583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234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78" indent="0">
              <a:buNone/>
              <a:defRPr sz="2800"/>
            </a:lvl2pPr>
            <a:lvl3pPr marL="914354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2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78" indent="0">
              <a:buNone/>
              <a:defRPr sz="1200"/>
            </a:lvl2pPr>
            <a:lvl3pPr marL="914354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2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684C3-1062-4125-8BA1-44013306534E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0AF9-F6B0-4E89-A77C-97E87E0583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428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684C3-1062-4125-8BA1-44013306534E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0AF9-F6B0-4E89-A77C-97E87E0583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637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684C3-1062-4125-8BA1-44013306534E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0AF9-F6B0-4E89-A77C-97E87E0583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5529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684C3-1062-4125-8BA1-44013306534E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00AF9-F6B0-4E89-A77C-97E87E0583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3438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54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82" indent="-342882" algn="l" defTabSz="91435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3" indent="-285737" algn="l" defTabSz="91435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2.mp3"/><Relationship Id="rId7" Type="http://schemas.openxmlformats.org/officeDocument/2006/relationships/image" Target="../media/image1.jp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p3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0.png"/><Relationship Id="rId18" Type="http://schemas.openxmlformats.org/officeDocument/2006/relationships/image" Target="../media/image13.gif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17" Type="http://schemas.microsoft.com/office/2007/relationships/hdphoto" Target="../media/hdphoto7.wdp"/><Relationship Id="rId2" Type="http://schemas.openxmlformats.org/officeDocument/2006/relationships/image" Target="../media/image4.jpe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microsoft.com/office/2007/relationships/hdphoto" Target="../media/hdphoto6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microsoft.com/office/2007/relationships/hdphoto" Target="../media/hdphoto8.wdp"/><Relationship Id="rId18" Type="http://schemas.openxmlformats.org/officeDocument/2006/relationships/image" Target="../media/image16.png"/><Relationship Id="rId26" Type="http://schemas.openxmlformats.org/officeDocument/2006/relationships/image" Target="../media/image11.png"/><Relationship Id="rId3" Type="http://schemas.microsoft.com/office/2007/relationships/media" Target="../media/media4.mp4"/><Relationship Id="rId21" Type="http://schemas.openxmlformats.org/officeDocument/2006/relationships/image" Target="../media/image17.png"/><Relationship Id="rId34" Type="http://schemas.openxmlformats.org/officeDocument/2006/relationships/image" Target="../media/image22.png"/><Relationship Id="rId7" Type="http://schemas.openxmlformats.org/officeDocument/2006/relationships/slide" Target="slide9.xml"/><Relationship Id="rId12" Type="http://schemas.openxmlformats.org/officeDocument/2006/relationships/image" Target="../media/image14.png"/><Relationship Id="rId17" Type="http://schemas.openxmlformats.org/officeDocument/2006/relationships/slide" Target="slide4.xml"/><Relationship Id="rId25" Type="http://schemas.microsoft.com/office/2007/relationships/hdphoto" Target="../media/hdphoto12.wdp"/><Relationship Id="rId33" Type="http://schemas.microsoft.com/office/2007/relationships/hdphoto" Target="../media/hdphoto14.wdp"/><Relationship Id="rId2" Type="http://schemas.openxmlformats.org/officeDocument/2006/relationships/audio" Target="../media/media3.mp3"/><Relationship Id="rId16" Type="http://schemas.microsoft.com/office/2007/relationships/hdphoto" Target="../media/hdphoto9.wdp"/><Relationship Id="rId20" Type="http://schemas.openxmlformats.org/officeDocument/2006/relationships/slide" Target="slide6.xml"/><Relationship Id="rId29" Type="http://schemas.openxmlformats.org/officeDocument/2006/relationships/image" Target="../media/image19.png"/><Relationship Id="rId1" Type="http://schemas.microsoft.com/office/2007/relationships/media" Target="../media/media3.mp3"/><Relationship Id="rId6" Type="http://schemas.openxmlformats.org/officeDocument/2006/relationships/image" Target="../media/image4.jpeg"/><Relationship Id="rId11" Type="http://schemas.openxmlformats.org/officeDocument/2006/relationships/slide" Target="slide5.xml"/><Relationship Id="rId24" Type="http://schemas.openxmlformats.org/officeDocument/2006/relationships/image" Target="../media/image18.png"/><Relationship Id="rId32" Type="http://schemas.openxmlformats.org/officeDocument/2006/relationships/image" Target="../media/image21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15.png"/><Relationship Id="rId23" Type="http://schemas.openxmlformats.org/officeDocument/2006/relationships/slide" Target="slide8.xml"/><Relationship Id="rId28" Type="http://schemas.microsoft.com/office/2007/relationships/hdphoto" Target="../media/hdphoto7.wdp"/><Relationship Id="rId10" Type="http://schemas.microsoft.com/office/2007/relationships/hdphoto" Target="../media/hdphoto1.wdp"/><Relationship Id="rId19" Type="http://schemas.microsoft.com/office/2007/relationships/hdphoto" Target="../media/hdphoto10.wdp"/><Relationship Id="rId31" Type="http://schemas.microsoft.com/office/2007/relationships/hdphoto" Target="../media/hdphoto13.wdp"/><Relationship Id="rId4" Type="http://schemas.openxmlformats.org/officeDocument/2006/relationships/video" Target="../media/media4.mp4"/><Relationship Id="rId9" Type="http://schemas.openxmlformats.org/officeDocument/2006/relationships/image" Target="../media/image5.png"/><Relationship Id="rId14" Type="http://schemas.openxmlformats.org/officeDocument/2006/relationships/slide" Target="slide7.xml"/><Relationship Id="rId22" Type="http://schemas.microsoft.com/office/2007/relationships/hdphoto" Target="../media/hdphoto11.wdp"/><Relationship Id="rId27" Type="http://schemas.openxmlformats.org/officeDocument/2006/relationships/image" Target="../media/image12.png"/><Relationship Id="rId30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openxmlformats.org/officeDocument/2006/relationships/image" Target="../media/image17.png"/><Relationship Id="rId18" Type="http://schemas.openxmlformats.org/officeDocument/2006/relationships/image" Target="../media/image12.png"/><Relationship Id="rId26" Type="http://schemas.openxmlformats.org/officeDocument/2006/relationships/image" Target="../media/image26.png"/><Relationship Id="rId3" Type="http://schemas.openxmlformats.org/officeDocument/2006/relationships/slideLayout" Target="../slideLayouts/slideLayout7.xml"/><Relationship Id="rId21" Type="http://schemas.microsoft.com/office/2007/relationships/hdphoto" Target="../media/hdphoto15.wdp"/><Relationship Id="rId7" Type="http://schemas.openxmlformats.org/officeDocument/2006/relationships/image" Target="../media/image14.png"/><Relationship Id="rId12" Type="http://schemas.microsoft.com/office/2007/relationships/hdphoto" Target="../media/hdphoto10.wdp"/><Relationship Id="rId17" Type="http://schemas.openxmlformats.org/officeDocument/2006/relationships/image" Target="../media/image11.png"/><Relationship Id="rId25" Type="http://schemas.microsoft.com/office/2007/relationships/hdphoto" Target="../media/hdphoto17.wdp"/><Relationship Id="rId2" Type="http://schemas.openxmlformats.org/officeDocument/2006/relationships/audio" Target="../media/media5.mp3"/><Relationship Id="rId16" Type="http://schemas.microsoft.com/office/2007/relationships/hdphoto" Target="../media/hdphoto12.wdp"/><Relationship Id="rId20" Type="http://schemas.openxmlformats.org/officeDocument/2006/relationships/image" Target="../media/image23.png"/><Relationship Id="rId29" Type="http://schemas.microsoft.com/office/2007/relationships/hdphoto" Target="../media/hdphoto19.wdp"/><Relationship Id="rId1" Type="http://schemas.microsoft.com/office/2007/relationships/media" Target="../media/media5.mp3"/><Relationship Id="rId6" Type="http://schemas.microsoft.com/office/2007/relationships/hdphoto" Target="../media/hdphoto1.wdp"/><Relationship Id="rId11" Type="http://schemas.openxmlformats.org/officeDocument/2006/relationships/image" Target="../media/image16.png"/><Relationship Id="rId24" Type="http://schemas.openxmlformats.org/officeDocument/2006/relationships/image" Target="../media/image25.png"/><Relationship Id="rId5" Type="http://schemas.openxmlformats.org/officeDocument/2006/relationships/image" Target="../media/image5.png"/><Relationship Id="rId15" Type="http://schemas.openxmlformats.org/officeDocument/2006/relationships/image" Target="../media/image18.png"/><Relationship Id="rId23" Type="http://schemas.microsoft.com/office/2007/relationships/hdphoto" Target="../media/hdphoto16.wdp"/><Relationship Id="rId28" Type="http://schemas.openxmlformats.org/officeDocument/2006/relationships/image" Target="../media/image27.png"/><Relationship Id="rId10" Type="http://schemas.microsoft.com/office/2007/relationships/hdphoto" Target="../media/hdphoto9.wdp"/><Relationship Id="rId19" Type="http://schemas.microsoft.com/office/2007/relationships/hdphoto" Target="../media/hdphoto7.wdp"/><Relationship Id="rId4" Type="http://schemas.openxmlformats.org/officeDocument/2006/relationships/image" Target="../media/image4.jpeg"/><Relationship Id="rId9" Type="http://schemas.openxmlformats.org/officeDocument/2006/relationships/image" Target="../media/image15.png"/><Relationship Id="rId14" Type="http://schemas.microsoft.com/office/2007/relationships/hdphoto" Target="../media/hdphoto11.wdp"/><Relationship Id="rId22" Type="http://schemas.openxmlformats.org/officeDocument/2006/relationships/image" Target="../media/image24.png"/><Relationship Id="rId27" Type="http://schemas.microsoft.com/office/2007/relationships/hdphoto" Target="../media/hdphoto18.wdp"/><Relationship Id="rId30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openxmlformats.org/officeDocument/2006/relationships/image" Target="../media/image18.png"/><Relationship Id="rId18" Type="http://schemas.openxmlformats.org/officeDocument/2006/relationships/image" Target="../media/image28.png"/><Relationship Id="rId26" Type="http://schemas.microsoft.com/office/2007/relationships/hdphoto" Target="../media/hdphoto23.wdp"/><Relationship Id="rId3" Type="http://schemas.openxmlformats.org/officeDocument/2006/relationships/image" Target="../media/image5.png"/><Relationship Id="rId21" Type="http://schemas.openxmlformats.org/officeDocument/2006/relationships/image" Target="../media/image30.png"/><Relationship Id="rId7" Type="http://schemas.openxmlformats.org/officeDocument/2006/relationships/image" Target="../media/image15.png"/><Relationship Id="rId12" Type="http://schemas.microsoft.com/office/2007/relationships/hdphoto" Target="../media/hdphoto11.wdp"/><Relationship Id="rId17" Type="http://schemas.microsoft.com/office/2007/relationships/hdphoto" Target="../media/hdphoto7.wdp"/><Relationship Id="rId25" Type="http://schemas.openxmlformats.org/officeDocument/2006/relationships/image" Target="../media/image32.png"/><Relationship Id="rId2" Type="http://schemas.openxmlformats.org/officeDocument/2006/relationships/image" Target="../media/image4.jpeg"/><Relationship Id="rId16" Type="http://schemas.openxmlformats.org/officeDocument/2006/relationships/image" Target="../media/image12.png"/><Relationship Id="rId20" Type="http://schemas.microsoft.com/office/2007/relationships/hdphoto" Target="../media/hdphoto20.wdp"/><Relationship Id="rId29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11" Type="http://schemas.openxmlformats.org/officeDocument/2006/relationships/image" Target="../media/image17.png"/><Relationship Id="rId24" Type="http://schemas.microsoft.com/office/2007/relationships/hdphoto" Target="../media/hdphoto22.wdp"/><Relationship Id="rId5" Type="http://schemas.openxmlformats.org/officeDocument/2006/relationships/image" Target="../media/image14.png"/><Relationship Id="rId15" Type="http://schemas.openxmlformats.org/officeDocument/2006/relationships/image" Target="../media/image11.png"/><Relationship Id="rId23" Type="http://schemas.openxmlformats.org/officeDocument/2006/relationships/image" Target="../media/image31.png"/><Relationship Id="rId28" Type="http://schemas.microsoft.com/office/2007/relationships/hdphoto" Target="../media/hdphoto24.wdp"/><Relationship Id="rId10" Type="http://schemas.microsoft.com/office/2007/relationships/hdphoto" Target="../media/hdphoto10.wdp"/><Relationship Id="rId19" Type="http://schemas.openxmlformats.org/officeDocument/2006/relationships/image" Target="../media/image29.png"/><Relationship Id="rId4" Type="http://schemas.microsoft.com/office/2007/relationships/hdphoto" Target="../media/hdphoto1.wdp"/><Relationship Id="rId9" Type="http://schemas.openxmlformats.org/officeDocument/2006/relationships/image" Target="../media/image16.png"/><Relationship Id="rId14" Type="http://schemas.microsoft.com/office/2007/relationships/hdphoto" Target="../media/hdphoto12.wdp"/><Relationship Id="rId22" Type="http://schemas.microsoft.com/office/2007/relationships/hdphoto" Target="../media/hdphoto21.wdp"/><Relationship Id="rId27" Type="http://schemas.openxmlformats.org/officeDocument/2006/relationships/image" Target="../media/image33.png"/><Relationship Id="rId30" Type="http://schemas.microsoft.com/office/2007/relationships/hdphoto" Target="../media/hdphoto25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openxmlformats.org/officeDocument/2006/relationships/image" Target="../media/image18.png"/><Relationship Id="rId18" Type="http://schemas.openxmlformats.org/officeDocument/2006/relationships/image" Target="../media/image35.png"/><Relationship Id="rId3" Type="http://schemas.openxmlformats.org/officeDocument/2006/relationships/image" Target="../media/image5.png"/><Relationship Id="rId21" Type="http://schemas.openxmlformats.org/officeDocument/2006/relationships/image" Target="../media/image37.png"/><Relationship Id="rId7" Type="http://schemas.openxmlformats.org/officeDocument/2006/relationships/image" Target="../media/image15.png"/><Relationship Id="rId12" Type="http://schemas.microsoft.com/office/2007/relationships/hdphoto" Target="../media/hdphoto11.wdp"/><Relationship Id="rId17" Type="http://schemas.microsoft.com/office/2007/relationships/hdphoto" Target="../media/hdphoto7.wdp"/><Relationship Id="rId2" Type="http://schemas.openxmlformats.org/officeDocument/2006/relationships/image" Target="../media/image4.jpeg"/><Relationship Id="rId16" Type="http://schemas.openxmlformats.org/officeDocument/2006/relationships/image" Target="../media/image12.png"/><Relationship Id="rId20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11" Type="http://schemas.openxmlformats.org/officeDocument/2006/relationships/image" Target="../media/image17.png"/><Relationship Id="rId5" Type="http://schemas.openxmlformats.org/officeDocument/2006/relationships/image" Target="../media/image14.png"/><Relationship Id="rId15" Type="http://schemas.openxmlformats.org/officeDocument/2006/relationships/image" Target="../media/image11.png"/><Relationship Id="rId10" Type="http://schemas.microsoft.com/office/2007/relationships/hdphoto" Target="../media/hdphoto10.wdp"/><Relationship Id="rId19" Type="http://schemas.microsoft.com/office/2007/relationships/hdphoto" Target="../media/hdphoto26.wdp"/><Relationship Id="rId4" Type="http://schemas.microsoft.com/office/2007/relationships/hdphoto" Target="../media/hdphoto1.wdp"/><Relationship Id="rId9" Type="http://schemas.openxmlformats.org/officeDocument/2006/relationships/image" Target="../media/image16.png"/><Relationship Id="rId14" Type="http://schemas.microsoft.com/office/2007/relationships/hdphoto" Target="../media/hdphoto12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microsoft.com/office/2007/relationships/hdphoto" Target="../media/hdphoto11.wdp"/><Relationship Id="rId18" Type="http://schemas.microsoft.com/office/2007/relationships/hdphoto" Target="../media/hdphoto7.wdp"/><Relationship Id="rId26" Type="http://schemas.openxmlformats.org/officeDocument/2006/relationships/image" Target="../media/image43.png"/><Relationship Id="rId3" Type="http://schemas.openxmlformats.org/officeDocument/2006/relationships/image" Target="../media/image4.jpeg"/><Relationship Id="rId21" Type="http://schemas.openxmlformats.org/officeDocument/2006/relationships/image" Target="../media/image39.png"/><Relationship Id="rId7" Type="http://schemas.microsoft.com/office/2007/relationships/hdphoto" Target="../media/hdphoto8.wdp"/><Relationship Id="rId12" Type="http://schemas.openxmlformats.org/officeDocument/2006/relationships/image" Target="../media/image17.png"/><Relationship Id="rId17" Type="http://schemas.openxmlformats.org/officeDocument/2006/relationships/image" Target="../media/image12.png"/><Relationship Id="rId25" Type="http://schemas.microsoft.com/office/2007/relationships/hdphoto" Target="../media/hdphoto28.wdp"/><Relationship Id="rId2" Type="http://schemas.openxmlformats.org/officeDocument/2006/relationships/audio" Target="../media/audio1.wav"/><Relationship Id="rId16" Type="http://schemas.openxmlformats.org/officeDocument/2006/relationships/image" Target="../media/image11.png"/><Relationship Id="rId20" Type="http://schemas.microsoft.com/office/2007/relationships/hdphoto" Target="../media/hdphoto27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microsoft.com/office/2007/relationships/hdphoto" Target="../media/hdphoto10.wdp"/><Relationship Id="rId24" Type="http://schemas.openxmlformats.org/officeDocument/2006/relationships/image" Target="../media/image42.png"/><Relationship Id="rId5" Type="http://schemas.microsoft.com/office/2007/relationships/hdphoto" Target="../media/hdphoto1.wdp"/><Relationship Id="rId15" Type="http://schemas.microsoft.com/office/2007/relationships/hdphoto" Target="../media/hdphoto12.wdp"/><Relationship Id="rId23" Type="http://schemas.openxmlformats.org/officeDocument/2006/relationships/image" Target="../media/image41.png"/><Relationship Id="rId10" Type="http://schemas.openxmlformats.org/officeDocument/2006/relationships/image" Target="../media/image16.png"/><Relationship Id="rId19" Type="http://schemas.openxmlformats.org/officeDocument/2006/relationships/image" Target="../media/image38.png"/><Relationship Id="rId4" Type="http://schemas.openxmlformats.org/officeDocument/2006/relationships/image" Target="../media/image5.png"/><Relationship Id="rId9" Type="http://schemas.microsoft.com/office/2007/relationships/hdphoto" Target="../media/hdphoto9.wdp"/><Relationship Id="rId14" Type="http://schemas.openxmlformats.org/officeDocument/2006/relationships/image" Target="../media/image18.png"/><Relationship Id="rId22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openxmlformats.org/officeDocument/2006/relationships/image" Target="../media/image17.png"/><Relationship Id="rId18" Type="http://schemas.openxmlformats.org/officeDocument/2006/relationships/image" Target="../media/image12.pn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19.png"/><Relationship Id="rId7" Type="http://schemas.openxmlformats.org/officeDocument/2006/relationships/image" Target="../media/image14.png"/><Relationship Id="rId12" Type="http://schemas.microsoft.com/office/2007/relationships/hdphoto" Target="../media/hdphoto10.wdp"/><Relationship Id="rId17" Type="http://schemas.openxmlformats.org/officeDocument/2006/relationships/image" Target="../media/image11.png"/><Relationship Id="rId2" Type="http://schemas.openxmlformats.org/officeDocument/2006/relationships/audio" Target="../media/media6.mp3"/><Relationship Id="rId16" Type="http://schemas.microsoft.com/office/2007/relationships/hdphoto" Target="../media/hdphoto12.wdp"/><Relationship Id="rId20" Type="http://schemas.openxmlformats.org/officeDocument/2006/relationships/image" Target="../media/image44.jpg"/><Relationship Id="rId1" Type="http://schemas.microsoft.com/office/2007/relationships/media" Target="../media/media6.mp3"/><Relationship Id="rId6" Type="http://schemas.microsoft.com/office/2007/relationships/hdphoto" Target="../media/hdphoto1.wdp"/><Relationship Id="rId11" Type="http://schemas.openxmlformats.org/officeDocument/2006/relationships/image" Target="../media/image16.png"/><Relationship Id="rId5" Type="http://schemas.openxmlformats.org/officeDocument/2006/relationships/image" Target="../media/image5.png"/><Relationship Id="rId15" Type="http://schemas.openxmlformats.org/officeDocument/2006/relationships/image" Target="../media/image18.png"/><Relationship Id="rId10" Type="http://schemas.microsoft.com/office/2007/relationships/hdphoto" Target="../media/hdphoto9.wdp"/><Relationship Id="rId19" Type="http://schemas.microsoft.com/office/2007/relationships/hdphoto" Target="../media/hdphoto7.wdp"/><Relationship Id="rId4" Type="http://schemas.openxmlformats.org/officeDocument/2006/relationships/image" Target="../media/image4.jpeg"/><Relationship Id="rId9" Type="http://schemas.openxmlformats.org/officeDocument/2006/relationships/image" Target="../media/image15.png"/><Relationship Id="rId14" Type="http://schemas.microsoft.com/office/2007/relationships/hdphoto" Target="../media/hdphoto11.wdp"/><Relationship Id="rId22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openxmlformats.org/officeDocument/2006/relationships/image" Target="../media/image17.png"/><Relationship Id="rId18" Type="http://schemas.openxmlformats.org/officeDocument/2006/relationships/image" Target="../media/image12.png"/><Relationship Id="rId26" Type="http://schemas.openxmlformats.org/officeDocument/2006/relationships/image" Target="../media/image48.png"/><Relationship Id="rId3" Type="http://schemas.openxmlformats.org/officeDocument/2006/relationships/slideLayout" Target="../slideLayouts/slideLayout7.xml"/><Relationship Id="rId21" Type="http://schemas.microsoft.com/office/2007/relationships/hdphoto" Target="../media/hdphoto29.wdp"/><Relationship Id="rId7" Type="http://schemas.openxmlformats.org/officeDocument/2006/relationships/image" Target="../media/image14.png"/><Relationship Id="rId12" Type="http://schemas.microsoft.com/office/2007/relationships/hdphoto" Target="../media/hdphoto10.wdp"/><Relationship Id="rId17" Type="http://schemas.openxmlformats.org/officeDocument/2006/relationships/image" Target="../media/image11.png"/><Relationship Id="rId25" Type="http://schemas.microsoft.com/office/2007/relationships/hdphoto" Target="../media/hdphoto31.wdp"/><Relationship Id="rId2" Type="http://schemas.openxmlformats.org/officeDocument/2006/relationships/audio" Target="../media/media7.wav"/><Relationship Id="rId16" Type="http://schemas.microsoft.com/office/2007/relationships/hdphoto" Target="../media/hdphoto12.wdp"/><Relationship Id="rId20" Type="http://schemas.openxmlformats.org/officeDocument/2006/relationships/image" Target="../media/image45.png"/><Relationship Id="rId29" Type="http://schemas.microsoft.com/office/2007/relationships/hdphoto" Target="../media/hdphoto33.wdp"/><Relationship Id="rId1" Type="http://schemas.microsoft.com/office/2007/relationships/media" Target="../media/media7.wav"/><Relationship Id="rId6" Type="http://schemas.microsoft.com/office/2007/relationships/hdphoto" Target="../media/hdphoto1.wdp"/><Relationship Id="rId11" Type="http://schemas.openxmlformats.org/officeDocument/2006/relationships/image" Target="../media/image16.png"/><Relationship Id="rId24" Type="http://schemas.openxmlformats.org/officeDocument/2006/relationships/image" Target="../media/image47.png"/><Relationship Id="rId32" Type="http://schemas.openxmlformats.org/officeDocument/2006/relationships/image" Target="../media/image2.png"/><Relationship Id="rId5" Type="http://schemas.openxmlformats.org/officeDocument/2006/relationships/image" Target="../media/image5.png"/><Relationship Id="rId15" Type="http://schemas.openxmlformats.org/officeDocument/2006/relationships/image" Target="../media/image18.png"/><Relationship Id="rId23" Type="http://schemas.microsoft.com/office/2007/relationships/hdphoto" Target="../media/hdphoto30.wdp"/><Relationship Id="rId28" Type="http://schemas.openxmlformats.org/officeDocument/2006/relationships/image" Target="../media/image49.png"/><Relationship Id="rId10" Type="http://schemas.microsoft.com/office/2007/relationships/hdphoto" Target="../media/hdphoto9.wdp"/><Relationship Id="rId19" Type="http://schemas.microsoft.com/office/2007/relationships/hdphoto" Target="../media/hdphoto7.wdp"/><Relationship Id="rId31" Type="http://schemas.microsoft.com/office/2007/relationships/hdphoto" Target="../media/hdphoto34.wdp"/><Relationship Id="rId4" Type="http://schemas.openxmlformats.org/officeDocument/2006/relationships/image" Target="../media/image4.jpeg"/><Relationship Id="rId9" Type="http://schemas.openxmlformats.org/officeDocument/2006/relationships/image" Target="../media/image15.png"/><Relationship Id="rId14" Type="http://schemas.microsoft.com/office/2007/relationships/hdphoto" Target="../media/hdphoto11.wdp"/><Relationship Id="rId22" Type="http://schemas.openxmlformats.org/officeDocument/2006/relationships/image" Target="../media/image46.png"/><Relationship Id="rId27" Type="http://schemas.microsoft.com/office/2007/relationships/hdphoto" Target="../media/hdphoto32.wdp"/><Relationship Id="rId30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4" y="20425"/>
            <a:ext cx="913771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4623" y="4077076"/>
            <a:ext cx="7990656" cy="1946647"/>
          </a:xfr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>
            <a:prstTxWarp prst="textChevronInverted">
              <a:avLst/>
            </a:prstTxWarp>
            <a:scene3d>
              <a:camera prst="perspectiveRigh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r>
              <a:rPr lang="ru-RU" dirty="0" smtClean="0">
                <a:ln w="1905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Интерактивный плакат</a:t>
            </a:r>
            <a:br>
              <a:rPr lang="ru-RU" dirty="0" smtClean="0">
                <a:ln w="1905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ln w="1905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«Новогодний калейдоскоп»</a:t>
            </a:r>
            <a:endParaRPr lang="ru-RU" dirty="0">
              <a:ln w="1905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89551" y="1340768"/>
            <a:ext cx="6400800" cy="17526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Masha-i-Medved-Novogodnyaya-pesenk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67544" y="6021288"/>
            <a:ext cx="609600" cy="609600"/>
          </a:xfrm>
          <a:prstGeom prst="rect">
            <a:avLst/>
          </a:prstGeom>
        </p:spPr>
      </p:pic>
      <p:pic>
        <p:nvPicPr>
          <p:cNvPr id="7" name="_yhod-deda-moroza-19_-vyhod-deda-moroza-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67544" y="60642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82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338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9144000" cy="6933844"/>
          </a:xfrm>
          <a:prstGeom prst="rect">
            <a:avLst/>
          </a:prstGeom>
        </p:spPr>
      </p:pic>
      <p:sp>
        <p:nvSpPr>
          <p:cNvPr id="9" name="5-конечная звезда 8"/>
          <p:cNvSpPr/>
          <p:nvPr/>
        </p:nvSpPr>
        <p:spPr>
          <a:xfrm>
            <a:off x="6319314" y="692696"/>
            <a:ext cx="1245395" cy="1296144"/>
          </a:xfrm>
          <a:prstGeom prst="star5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176" b="99072" l="4872" r="895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76" y="3461065"/>
            <a:ext cx="1127864" cy="112786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450" b="100000" l="22850" r="789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746" y="1669658"/>
            <a:ext cx="1593787" cy="159378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02" b="99095" l="7700" r="9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927" y="3773690"/>
            <a:ext cx="1488495" cy="148105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8998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4" y="2609874"/>
            <a:ext cx="1392053" cy="130713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43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237" y="4588929"/>
            <a:ext cx="1645224" cy="164522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29" b="9971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395" y="4824474"/>
            <a:ext cx="1751961" cy="175196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782" y="5321306"/>
            <a:ext cx="1695275" cy="1695275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6452" b="89862" l="9914" r="896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718" y="5411543"/>
            <a:ext cx="1801659" cy="168517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2381250" cy="23812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468" y="63060"/>
            <a:ext cx="2381250" cy="238125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547" y="150143"/>
            <a:ext cx="2381250" cy="238125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927" y="302543"/>
            <a:ext cx="2381250" cy="238125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583065"/>
            <a:ext cx="2381250" cy="238125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058" y="2683793"/>
            <a:ext cx="2381250" cy="238125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078" y="2575781"/>
            <a:ext cx="2381250" cy="238125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533" y="2531393"/>
            <a:ext cx="2381250" cy="238125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52596"/>
            <a:ext cx="2381250" cy="238125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04" y="4660608"/>
            <a:ext cx="2381250" cy="2381250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689" y="4476750"/>
            <a:ext cx="2381250" cy="2381250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533" y="4670219"/>
            <a:ext cx="238125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725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9144000" cy="6933844"/>
          </a:xfrm>
          <a:prstGeom prst="rect">
            <a:avLst/>
          </a:prstGeom>
        </p:spPr>
      </p:pic>
      <p:sp>
        <p:nvSpPr>
          <p:cNvPr id="9" name="5-конечная звезда 8">
            <a:hlinkClick r:id="rId7" action="ppaction://hlinksldjump"/>
          </p:cNvPr>
          <p:cNvSpPr/>
          <p:nvPr/>
        </p:nvSpPr>
        <p:spPr>
          <a:xfrm>
            <a:off x="6319314" y="692696"/>
            <a:ext cx="1245395" cy="1296144"/>
          </a:xfrm>
          <a:prstGeom prst="star5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176" b="99072" l="4872" r="895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76" y="3461065"/>
            <a:ext cx="1127864" cy="1127864"/>
          </a:xfrm>
          <a:prstGeom prst="rect">
            <a:avLst/>
          </a:prstGeom>
        </p:spPr>
      </p:pic>
      <p:pic>
        <p:nvPicPr>
          <p:cNvPr id="18" name="Рисунок 17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450" b="100000" l="22850" r="789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746" y="1669658"/>
            <a:ext cx="1593787" cy="1593787"/>
          </a:xfrm>
          <a:prstGeom prst="rect">
            <a:avLst/>
          </a:prstGeom>
        </p:spPr>
      </p:pic>
      <p:pic>
        <p:nvPicPr>
          <p:cNvPr id="19" name="Рисунок 18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302" b="99095" l="7700" r="9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927" y="3773690"/>
            <a:ext cx="1488495" cy="1481052"/>
          </a:xfrm>
          <a:prstGeom prst="rect">
            <a:avLst/>
          </a:prstGeom>
        </p:spPr>
      </p:pic>
      <p:pic>
        <p:nvPicPr>
          <p:cNvPr id="20" name="Рисунок 19">
            <a:hlinkClick r:id="rId17" action="ppaction://hlinksldjump"/>
          </p:cNvPr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8998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4" y="2609874"/>
            <a:ext cx="1392053" cy="1307139"/>
          </a:xfrm>
          <a:prstGeom prst="rect">
            <a:avLst/>
          </a:prstGeom>
        </p:spPr>
      </p:pic>
      <p:pic>
        <p:nvPicPr>
          <p:cNvPr id="23" name="Рисунок 22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143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237" y="4588929"/>
            <a:ext cx="1645224" cy="1645224"/>
          </a:xfrm>
          <a:prstGeom prst="rect">
            <a:avLst/>
          </a:prstGeom>
        </p:spPr>
      </p:pic>
      <p:pic>
        <p:nvPicPr>
          <p:cNvPr id="24" name="Рисунок 23">
            <a:hlinkClick r:id="rId23" action="ppaction://hlinksldjump"/>
          </p:cNvPr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429" b="9971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395" y="4824474"/>
            <a:ext cx="1751961" cy="1751961"/>
          </a:xfrm>
          <a:prstGeom prst="rect">
            <a:avLst/>
          </a:prstGeom>
        </p:spPr>
      </p:pic>
      <p:pic>
        <p:nvPicPr>
          <p:cNvPr id="25" name="Рисунок 24">
            <a:hlinkClick r:id="" action="ppaction://noaction"/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782" y="5321306"/>
            <a:ext cx="1695275" cy="1695275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6452" b="89862" l="9914" r="896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718" y="5411543"/>
            <a:ext cx="1801659" cy="1685172"/>
          </a:xfrm>
          <a:prstGeom prst="rect">
            <a:avLst/>
          </a:prstGeom>
        </p:spPr>
      </p:pic>
      <p:pic>
        <p:nvPicPr>
          <p:cNvPr id="2" name="stih_ng_detyam_v_nashem_detskom_sadik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9"/>
          <a:stretch>
            <a:fillRect/>
          </a:stretch>
        </p:blipFill>
        <p:spPr>
          <a:xfrm>
            <a:off x="1691680" y="692696"/>
            <a:ext cx="609600" cy="6096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99726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51" y="1988842"/>
            <a:ext cx="2484473" cy="30269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0" b="100000" l="858" r="90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058" y="70123"/>
            <a:ext cx="3403747" cy="3155404"/>
          </a:xfrm>
          <a:prstGeom prst="rect">
            <a:avLst/>
          </a:prstGeom>
        </p:spPr>
      </p:pic>
      <p:pic>
        <p:nvPicPr>
          <p:cNvPr id="7" name="videoplayback1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2617931" y="3295648"/>
            <a:ext cx="2700876" cy="202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23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0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017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video>
              <p:cMediaNode vol="80000">
                <p:cTn id="20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857"/>
            <a:ext cx="9144000" cy="6933844"/>
          </a:xfrm>
          <a:prstGeom prst="rect">
            <a:avLst/>
          </a:prstGeom>
        </p:spPr>
      </p:pic>
      <p:sp>
        <p:nvSpPr>
          <p:cNvPr id="9" name="5-конечная звезда 8"/>
          <p:cNvSpPr/>
          <p:nvPr/>
        </p:nvSpPr>
        <p:spPr>
          <a:xfrm>
            <a:off x="6319314" y="692696"/>
            <a:ext cx="1245395" cy="1296144"/>
          </a:xfrm>
          <a:prstGeom prst="star5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176" b="99072" l="4872" r="895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76" y="3461065"/>
            <a:ext cx="1127864" cy="112786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450" b="100000" l="22850" r="789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746" y="1669658"/>
            <a:ext cx="1593787" cy="159378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02" b="99095" l="7700" r="9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927" y="3773690"/>
            <a:ext cx="1488495" cy="148105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8998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4" y="2609874"/>
            <a:ext cx="1392053" cy="130713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43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237" y="4588929"/>
            <a:ext cx="1645224" cy="164522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429" b="9971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395" y="4824474"/>
            <a:ext cx="1751961" cy="175196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030" y="5254742"/>
            <a:ext cx="1695275" cy="1695275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6452" b="89862" l="9914" r="896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718" y="5411543"/>
            <a:ext cx="1801659" cy="1685172"/>
          </a:xfrm>
          <a:prstGeom prst="rect">
            <a:avLst/>
          </a:prstGeom>
        </p:spPr>
      </p:pic>
      <p:grpSp>
        <p:nvGrpSpPr>
          <p:cNvPr id="10" name="Группа 9"/>
          <p:cNvGrpSpPr/>
          <p:nvPr/>
        </p:nvGrpSpPr>
        <p:grpSpPr>
          <a:xfrm>
            <a:off x="-364137" y="-856725"/>
            <a:ext cx="5574004" cy="7423676"/>
            <a:chOff x="-392349" y="-513379"/>
            <a:chExt cx="5574004" cy="7423676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0"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ackgroundRemoval t="3889" b="98889" l="0" r="8904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7455" y="1763775"/>
              <a:ext cx="1854200" cy="2286000"/>
            </a:xfrm>
            <a:prstGeom prst="rect">
              <a:avLst/>
            </a:prstGeom>
          </p:spPr>
        </p:pic>
        <p:grpSp>
          <p:nvGrpSpPr>
            <p:cNvPr id="8" name="Группа 7"/>
            <p:cNvGrpSpPr/>
            <p:nvPr/>
          </p:nvGrpSpPr>
          <p:grpSpPr>
            <a:xfrm>
              <a:off x="-392349" y="-513379"/>
              <a:ext cx="5329215" cy="7423676"/>
              <a:chOff x="-379960" y="-649866"/>
              <a:chExt cx="5329215" cy="7423676"/>
            </a:xfrm>
          </p:grpSpPr>
          <p:pic>
            <p:nvPicPr>
              <p:cNvPr id="2" name="Рисунок 1"/>
              <p:cNvPicPr>
                <a:picLocks noChangeAspect="1"/>
              </p:cNvPicPr>
              <p:nvPr/>
            </p:nvPicPr>
            <p:blipFill>
              <a:blip r:embed="rId22">
                <a:extLst>
                  <a:ext uri="{BEBA8EAE-BF5A-486C-A8C5-ECC9F3942E4B}">
                    <a14:imgProps xmlns:a14="http://schemas.microsoft.com/office/drawing/2010/main">
                      <a14:imgLayer r:embed="rId23">
                        <a14:imgEffect>
                          <a14:backgroundRemoval t="5747" b="98467" l="3320" r="9834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1785" y="-70755"/>
                <a:ext cx="2163147" cy="2342661"/>
              </a:xfrm>
              <a:prstGeom prst="rect">
                <a:avLst/>
              </a:prstGeom>
            </p:spPr>
          </p:pic>
          <p:pic>
            <p:nvPicPr>
              <p:cNvPr id="3" name="Рисунок 2"/>
              <p:cNvPicPr>
                <a:picLocks noChangeAspect="1"/>
              </p:cNvPicPr>
              <p:nvPr/>
            </p:nvPicPr>
            <p:blipFill>
              <a:blip r:embed="rId24">
                <a:extLst>
                  <a:ext uri="{BEBA8EAE-BF5A-486C-A8C5-ECC9F3942E4B}">
                    <a14:imgProps xmlns:a14="http://schemas.microsoft.com/office/drawing/2010/main">
                      <a14:imgLayer r:embed="rId25">
                        <a14:imgEffect>
                          <a14:backgroundRemoval t="2165" b="100000" l="412" r="9876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15155" y="2111881"/>
                <a:ext cx="2407147" cy="2288275"/>
              </a:xfrm>
              <a:prstGeom prst="rect">
                <a:avLst/>
              </a:prstGeom>
            </p:spPr>
          </p:pic>
          <p:pic>
            <p:nvPicPr>
              <p:cNvPr id="4" name="Рисунок 3"/>
              <p:cNvPicPr>
                <a:picLocks noChangeAspect="1"/>
              </p:cNvPicPr>
              <p:nvPr/>
            </p:nvPicPr>
            <p:blipFill>
              <a:blip r:embed="rId26">
                <a:extLst>
                  <a:ext uri="{BEBA8EAE-BF5A-486C-A8C5-ECC9F3942E4B}">
                    <a14:imgProps xmlns:a14="http://schemas.microsoft.com/office/drawing/2010/main">
                      <a14:imgLayer r:embed="rId27">
                        <a14:imgEffect>
                          <a14:backgroundRemoval t="692" b="96886" l="10000" r="9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379960" y="4071805"/>
                <a:ext cx="5329215" cy="2702005"/>
              </a:xfrm>
              <a:prstGeom prst="rect">
                <a:avLst/>
              </a:prstGeom>
            </p:spPr>
          </p:pic>
          <p:pic>
            <p:nvPicPr>
              <p:cNvPr id="7" name="Рисунок 6"/>
              <p:cNvPicPr>
                <a:picLocks noChangeAspect="1"/>
              </p:cNvPicPr>
              <p:nvPr/>
            </p:nvPicPr>
            <p:blipFill>
              <a:blip r:embed="rId28">
                <a:extLst>
                  <a:ext uri="{BEBA8EAE-BF5A-486C-A8C5-ECC9F3942E4B}">
                    <a14:imgProps xmlns:a14="http://schemas.microsoft.com/office/drawing/2010/main">
                      <a14:imgLayer r:embed="rId29">
                        <a14:imgEffect>
                          <a14:backgroundRemoval t="9790" b="91608" l="9524" r="94558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257305" y="-649866"/>
                <a:ext cx="1515764" cy="4423556"/>
              </a:xfrm>
              <a:prstGeom prst="rect">
                <a:avLst/>
              </a:prstGeom>
            </p:spPr>
          </p:pic>
        </p:grpSp>
      </p:grpSp>
      <p:pic>
        <p:nvPicPr>
          <p:cNvPr id="11" name="Pesnja_Snegovik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3976506" y="3770141"/>
            <a:ext cx="1022651" cy="102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13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3304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9144000" cy="6933844"/>
          </a:xfrm>
          <a:prstGeom prst="rect">
            <a:avLst/>
          </a:prstGeom>
        </p:spPr>
      </p:pic>
      <p:sp>
        <p:nvSpPr>
          <p:cNvPr id="9" name="5-конечная звезда 8"/>
          <p:cNvSpPr/>
          <p:nvPr/>
        </p:nvSpPr>
        <p:spPr>
          <a:xfrm>
            <a:off x="6319314" y="692696"/>
            <a:ext cx="1245395" cy="1296144"/>
          </a:xfrm>
          <a:prstGeom prst="star5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176" b="99072" l="4872" r="895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76" y="3461065"/>
            <a:ext cx="1127864" cy="112786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450" b="100000" l="22850" r="789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746" y="1669658"/>
            <a:ext cx="1593787" cy="159378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02" b="99095" l="7700" r="9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927" y="3773690"/>
            <a:ext cx="1488495" cy="148105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8998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4" y="2609874"/>
            <a:ext cx="1392053" cy="130713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43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237" y="4588929"/>
            <a:ext cx="1645224" cy="164522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29" b="9971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395" y="4824474"/>
            <a:ext cx="1751961" cy="175196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782" y="5321306"/>
            <a:ext cx="1695275" cy="1695275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6452" b="89862" l="9914" r="896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718" y="5411543"/>
            <a:ext cx="1801659" cy="168517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585" y="1281665"/>
            <a:ext cx="3919789" cy="435880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167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291" y="3324047"/>
            <a:ext cx="899289" cy="8992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19450" b="9945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060" y="998820"/>
            <a:ext cx="1467735" cy="14677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7" y="1427091"/>
            <a:ext cx="1106987" cy="10394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2909" b="96000" l="455" r="98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92" y="-120210"/>
            <a:ext cx="1547303" cy="154730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375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855" y="2083251"/>
            <a:ext cx="1518996" cy="151899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21307" b="99799" l="59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427" y="5254743"/>
            <a:ext cx="1202796" cy="1196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46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fixed" ptsTypes="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36 0 l 0 0.036 l 0.036 0 l 0 0.036 l 0.036 0 l 0 0.036 l 0.036 0 l 0 0.036 l 0.036 0 l 0 0.036 l 0.036 0 l 0 0.036 l 0.036 0 l 0 0.036 E" pathEditMode="fixed" ptsTypes="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fixed" ptsTypes="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48148E-6 L -4.16667E-6 0.12176 C -4.16667E-6 0.17639 0.06771 0.24375 0.12309 0.24375 L 0.33091 0.12847 " pathEditMode="fixed" rAng="0" ptsTypes="FfFF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45" y="1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22222E-6 L 1.11111E-6 -0.125 C 1.11111E-6 -0.18102 0.06892 -0.25 0.125 -0.25 L 0.24184 -0.51412 " pathEditMode="fixed" rAng="0" ptsTypes="FfFF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83" y="-2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C 0.00799 0.0081 0.01702 0.01597 0.02101 0.02593 C 0.025 0.03704 0.02709 0.05 0.02899 0.06296 C 0.03108 0.07593 0.02899 0.08704 0.02709 0.09908 C 0.025 0.10996 0.02205 0.12199 0.01493 0.13195 C 0.00903 0.1419 -0.00104 0.15 -0.01198 0.15602 C -0.02205 0.16204 -0.03403 0.16597 -0.04601 0.16806 C -0.05798 0.16991 -0.06996 0.16991 -0.08107 0.16806 C -0.09305 0.16597 -0.10399 0.16111 -0.11302 0.15301 C -0.12205 0.14607 -0.13003 0.13704 -0.13403 0.12593 C -0.13906 0.11597 -0.14097 0.10209 -0.14097 0.09097 C -0.14201 0.08009 -0.14097 0.0669 -0.13594 0.05602 C -0.13107 0.04607 -0.12205 0.03796 -0.11007 0.03403 C -0.09791 0.03102 -0.08594 0.03496 -0.07795 0.0419 C -0.07101 0.04908 -0.06597 0.05996 -0.06493 0.07292 C -0.06493 0.08611 -0.06597 0.09792 -0.07101 0.1081 C -0.07604 0.11806 -0.075 0.11991 -0.09496 0.1331 C -0.11302 0.14699 -0.13107 0.14306 -0.14201 0.14398 C -0.15295 0.14398 -0.16198 0.14005 -0.17291 0.13611 C -0.18507 0.13102 -0.19496 0.12199 -0.20208 0.11389 C -0.20903 0.10602 -0.21198 0.09607 -0.21597 0.08009 C -0.21892 0.06389 -0.21892 0.05602 -0.21892 0.04398 C -0.21892 0.03195 -0.31493 0.29236 -0.31493 0.28056 " pathEditMode="fixed" rAng="0" ptsTypes="fffffffffffffffffffffff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01" y="14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33844"/>
          </a:xfrm>
          <a:prstGeom prst="rect">
            <a:avLst/>
          </a:prstGeom>
        </p:spPr>
      </p:pic>
      <p:sp>
        <p:nvSpPr>
          <p:cNvPr id="9" name="5-конечная звезда 8"/>
          <p:cNvSpPr/>
          <p:nvPr/>
        </p:nvSpPr>
        <p:spPr>
          <a:xfrm>
            <a:off x="6319314" y="692696"/>
            <a:ext cx="1245395" cy="1296144"/>
          </a:xfrm>
          <a:prstGeom prst="star5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176" b="99072" l="4872" r="895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76" y="3461065"/>
            <a:ext cx="1127864" cy="112786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450" b="100000" l="22850" r="789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746" y="1669658"/>
            <a:ext cx="1593787" cy="159378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02" b="99095" l="7700" r="9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927" y="3773690"/>
            <a:ext cx="1488495" cy="148105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8998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4" y="2609874"/>
            <a:ext cx="1392053" cy="130713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43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237" y="4588929"/>
            <a:ext cx="1645224" cy="164522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29" b="9971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395" y="4824474"/>
            <a:ext cx="1751961" cy="175196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782" y="5321306"/>
            <a:ext cx="1695275" cy="1695275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6452" b="89862" l="9914" r="896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718" y="5411543"/>
            <a:ext cx="1801659" cy="168517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1520" y="115755"/>
            <a:ext cx="7571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Найди одинаковые снежинки</a:t>
            </a:r>
            <a:endParaRPr lang="ru-RU" sz="32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855" b="25586" l="51172" r="742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81" t="1817" r="25555" b="73456"/>
          <a:stretch/>
        </p:blipFill>
        <p:spPr>
          <a:xfrm>
            <a:off x="-14986" y="762793"/>
            <a:ext cx="1758569" cy="178481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29102" b="53125" l="52051" r="733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141" t="29334" r="26889" b="46666"/>
          <a:stretch/>
        </p:blipFill>
        <p:spPr>
          <a:xfrm>
            <a:off x="2362558" y="845520"/>
            <a:ext cx="1440160" cy="164827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1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56641" b="76758" l="55566" r="763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656" t="56849" r="23616" b="23273"/>
          <a:stretch/>
        </p:blipFill>
        <p:spPr>
          <a:xfrm>
            <a:off x="4300878" y="969964"/>
            <a:ext cx="1759944" cy="168789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855" b="25586" l="51172" r="742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81" t="1817" r="25555" b="73456"/>
          <a:stretch/>
        </p:blipFill>
        <p:spPr>
          <a:xfrm>
            <a:off x="4401217" y="4384970"/>
            <a:ext cx="1758569" cy="178481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29102" b="53125" l="52051" r="733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141" t="29334" r="26889" b="46666"/>
          <a:stretch/>
        </p:blipFill>
        <p:spPr>
          <a:xfrm>
            <a:off x="214882" y="4430604"/>
            <a:ext cx="1440160" cy="1648275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21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56641" b="76758" l="55566" r="763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656" t="56849" r="23616" b="23273"/>
          <a:stretch/>
        </p:blipFill>
        <p:spPr>
          <a:xfrm>
            <a:off x="2226181" y="4459474"/>
            <a:ext cx="1759944" cy="168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2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85185E-6 L -0.22396 0.2636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98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1.48148E-6 L 0.22517 0.278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72" y="13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6 L 0.45399 -0.2527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91" y="-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-0.47899 -0.27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58" y="-1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9144000" cy="6933844"/>
          </a:xfrm>
          <a:prstGeom prst="rect">
            <a:avLst/>
          </a:prstGeom>
        </p:spPr>
      </p:pic>
      <p:sp>
        <p:nvSpPr>
          <p:cNvPr id="9" name="5-конечная звезда 8"/>
          <p:cNvSpPr/>
          <p:nvPr/>
        </p:nvSpPr>
        <p:spPr>
          <a:xfrm>
            <a:off x="6319314" y="692696"/>
            <a:ext cx="1245395" cy="1296144"/>
          </a:xfrm>
          <a:prstGeom prst="star5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176" b="99072" l="4872" r="895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76" y="3461065"/>
            <a:ext cx="1127864" cy="112786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450" b="100000" l="22850" r="789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746" y="1669658"/>
            <a:ext cx="1593787" cy="159378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02" b="99095" l="7700" r="9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927" y="3773690"/>
            <a:ext cx="1488495" cy="148105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8998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4" y="2609874"/>
            <a:ext cx="1392053" cy="130713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43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237" y="4588929"/>
            <a:ext cx="1645224" cy="164522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429" b="9971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395" y="4824474"/>
            <a:ext cx="1751961" cy="175196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782" y="5321306"/>
            <a:ext cx="1695275" cy="1695275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6452" b="89862" l="9914" r="896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718" y="5411543"/>
            <a:ext cx="1801659" cy="168517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4865" y="44658"/>
            <a:ext cx="64373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часть картинки</a:t>
            </a:r>
            <a:endParaRPr lang="ru-RU" sz="32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54254" b="97211" l="52673" r="9881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71" t="50345" b="1"/>
          <a:stretch/>
        </p:blipFill>
        <p:spPr>
          <a:xfrm>
            <a:off x="1" y="390580"/>
            <a:ext cx="2363934" cy="335119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1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49512" l="49901" r="9940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59" t="53" r="1543" b="51378"/>
          <a:stretch/>
        </p:blipFill>
        <p:spPr>
          <a:xfrm>
            <a:off x="2078139" y="473133"/>
            <a:ext cx="2310060" cy="332576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22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50628" b="97908" l="1584" r="489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459" r="50932"/>
          <a:stretch/>
        </p:blipFill>
        <p:spPr>
          <a:xfrm>
            <a:off x="4102402" y="535882"/>
            <a:ext cx="2339322" cy="335335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102402" y="5088942"/>
            <a:ext cx="1475360" cy="146316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74059" b="97629" l="35050" r="667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915" t="73903" r="32469" b="1945"/>
          <a:stretch/>
        </p:blipFill>
        <p:spPr>
          <a:xfrm>
            <a:off x="2324002" y="4995772"/>
            <a:ext cx="1568823" cy="164950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26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75593" b="96653" l="67921" r="9821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199" t="75286" r="1376" b="3155"/>
          <a:stretch/>
        </p:blipFill>
        <p:spPr>
          <a:xfrm>
            <a:off x="250561" y="5081898"/>
            <a:ext cx="1461247" cy="147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76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11111E-6 L -0.36007 -0.485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03" y="-2425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0.24271 -0.4222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35" y="-2111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0.27674 -0.5819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37" y="-2909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9144000" cy="6933844"/>
          </a:xfrm>
          <a:prstGeom prst="rect">
            <a:avLst/>
          </a:prstGeom>
        </p:spPr>
      </p:pic>
      <p:sp>
        <p:nvSpPr>
          <p:cNvPr id="9" name="5-конечная звезда 8"/>
          <p:cNvSpPr/>
          <p:nvPr/>
        </p:nvSpPr>
        <p:spPr>
          <a:xfrm>
            <a:off x="6319314" y="692696"/>
            <a:ext cx="1245395" cy="1296144"/>
          </a:xfrm>
          <a:prstGeom prst="star5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176" b="99072" l="4872" r="895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76" y="3461065"/>
            <a:ext cx="1127864" cy="112786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450" b="100000" l="22850" r="789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746" y="1669658"/>
            <a:ext cx="1593787" cy="159378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02" b="99095" l="7700" r="9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927" y="3773690"/>
            <a:ext cx="1488495" cy="148105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8998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4" y="2609874"/>
            <a:ext cx="1392053" cy="130713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43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237" y="4588929"/>
            <a:ext cx="1645224" cy="164522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429" b="9971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395" y="4824474"/>
            <a:ext cx="1751961" cy="175196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782" y="5321306"/>
            <a:ext cx="1695275" cy="1695275"/>
          </a:xfrm>
          <a:prstGeom prst="rect">
            <a:avLst/>
          </a:prstGeom>
        </p:spPr>
      </p:pic>
      <p:pic>
        <p:nvPicPr>
          <p:cNvPr id="26" name="Рисунок 25">
            <a:hlinkClick r:id="" action="ppaction://noaction"/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6452" b="89862" l="9914" r="896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718" y="5411543"/>
            <a:ext cx="1801659" cy="168517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62903"/>
            <a:ext cx="4536504" cy="6401084"/>
          </a:xfrm>
          <a:prstGeom prst="rect">
            <a:avLst/>
          </a:prstGeom>
        </p:spPr>
      </p:pic>
      <p:pic>
        <p:nvPicPr>
          <p:cNvPr id="4" name="ded-moroz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115616" y="5751806"/>
            <a:ext cx="1080120" cy="115399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301"/>
            <a:ext cx="2381250" cy="238125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370" y="2"/>
            <a:ext cx="2381250" cy="238125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547" y="2"/>
            <a:ext cx="2381250" cy="238125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642" y="201815"/>
            <a:ext cx="2381250" cy="238125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583065"/>
            <a:ext cx="2381250" cy="238125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42552"/>
            <a:ext cx="2381250" cy="238125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468" y="2469511"/>
            <a:ext cx="2381250" cy="2381250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466" y="2714935"/>
            <a:ext cx="2381250" cy="2381250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4709" y="2583065"/>
            <a:ext cx="2381250" cy="2381250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4" y="4476750"/>
            <a:ext cx="2381250" cy="238125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658" y="4468624"/>
            <a:ext cx="2381250" cy="2381250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422761"/>
            <a:ext cx="2381250" cy="2381250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347" y="4552596"/>
            <a:ext cx="238125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02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32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9144000" cy="6933844"/>
          </a:xfrm>
          <a:prstGeom prst="rect">
            <a:avLst/>
          </a:prstGeom>
        </p:spPr>
      </p:pic>
      <p:sp>
        <p:nvSpPr>
          <p:cNvPr id="9" name="5-конечная звезда 8"/>
          <p:cNvSpPr/>
          <p:nvPr/>
        </p:nvSpPr>
        <p:spPr>
          <a:xfrm>
            <a:off x="6319314" y="692696"/>
            <a:ext cx="1245395" cy="1296144"/>
          </a:xfrm>
          <a:prstGeom prst="star5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176" b="99072" l="4872" r="895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76" y="3461065"/>
            <a:ext cx="1127864" cy="112786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450" b="100000" l="22850" r="789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746" y="1669658"/>
            <a:ext cx="1593787" cy="159378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02" b="99095" l="7700" r="9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927" y="3773690"/>
            <a:ext cx="1488495" cy="148105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8998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4" y="2609874"/>
            <a:ext cx="1392053" cy="130713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43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237" y="4588929"/>
            <a:ext cx="1645224" cy="164522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429" b="9971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395" y="4824474"/>
            <a:ext cx="1751961" cy="175196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782" y="5321306"/>
            <a:ext cx="1695275" cy="1695275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6452" b="89862" l="9914" r="896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718" y="5411543"/>
            <a:ext cx="1801659" cy="168517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4091" b="98182" l="9398" r="928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-226727"/>
            <a:ext cx="3378200" cy="2794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523" b="99492" l="6452" r="919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84784" y="-80677"/>
            <a:ext cx="3149600" cy="25019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1969" b="96457" l="9744" r="897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397" y="2552734"/>
            <a:ext cx="2476500" cy="32258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1521" b="99240" l="5957" r="96596">
                        <a14:foregroundMark x1="40000" y1="88213" x2="52340" y2="88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19684" y="2495584"/>
            <a:ext cx="2984500" cy="33401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4120" b="95880" l="2591" r="8860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997" y="1433574"/>
            <a:ext cx="2451100" cy="33909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4472" b="96748" l="11159" r="90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84784" y="1566924"/>
            <a:ext cx="2959100" cy="31242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932040" y="164806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Угадай чья это тень?</a:t>
            </a:r>
            <a:endParaRPr lang="ru-RU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289992" y="61379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234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79769E-6 L 0.38576 0.0080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88" y="3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62428E-6 L 0.40261 0.0039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22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54335E-6 L 0.58629 0.0122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06" y="6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474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</TotalTime>
  <Words>14</Words>
  <Application>Microsoft Office PowerPoint</Application>
  <PresentationFormat>Экран (4:3)</PresentationFormat>
  <Paragraphs>5</Paragraphs>
  <Slides>9</Slides>
  <Notes>1</Notes>
  <HiddenSlides>0</HiddenSlides>
  <MMClips>7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Тема Office</vt:lpstr>
      <vt:lpstr>Интерактивный плакат «Новогодний калейдоскоп»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Интерактивный плакат «Новогодний калейдоскоп»</dc:title>
  <dc:creator>Valera 4k</dc:creator>
  <cp:lastModifiedBy>VALERA</cp:lastModifiedBy>
  <cp:revision>41</cp:revision>
  <dcterms:created xsi:type="dcterms:W3CDTF">2020-10-21T13:58:58Z</dcterms:created>
  <dcterms:modified xsi:type="dcterms:W3CDTF">2020-11-15T11:25:30Z</dcterms:modified>
</cp:coreProperties>
</file>