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4FDC-E942-4488-820A-E080929FBC4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AE4E-DC05-4186-B890-20C33B26D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7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4FDC-E942-4488-820A-E080929FBC4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AE4E-DC05-4186-B890-20C33B26D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4FDC-E942-4488-820A-E080929FBC4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AE4E-DC05-4186-B890-20C33B26D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9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4FDC-E942-4488-820A-E080929FBC4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AE4E-DC05-4186-B890-20C33B26D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8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4FDC-E942-4488-820A-E080929FBC4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AE4E-DC05-4186-B890-20C33B26D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5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4FDC-E942-4488-820A-E080929FBC4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AE4E-DC05-4186-B890-20C33B26D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4FDC-E942-4488-820A-E080929FBC4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AE4E-DC05-4186-B890-20C33B26D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1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4FDC-E942-4488-820A-E080929FBC4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AE4E-DC05-4186-B890-20C33B26D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9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4FDC-E942-4488-820A-E080929FBC4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AE4E-DC05-4186-B890-20C33B26D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7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4FDC-E942-4488-820A-E080929FBC4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AE4E-DC05-4186-B890-20C33B26D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1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4FDC-E942-4488-820A-E080929FBC4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AE4E-DC05-4186-B890-20C33B26D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4FDC-E942-4488-820A-E080929FBC4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6AE4E-DC05-4186-B890-20C33B26D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8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audio3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audio" Target="../media/audio6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audio5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92183" y="1237673"/>
            <a:ext cx="7203308" cy="4335813"/>
          </a:xfrm>
          <a:prstGeom prst="ellipse">
            <a:avLst/>
          </a:prstGeom>
          <a:solidFill>
            <a:srgbClr val="66FF33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на лугу?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>
            <a:hlinkClick r:id="rId4" action="ppaction://hlinksldjump"/>
          </p:cNvPr>
          <p:cNvSpPr/>
          <p:nvPr/>
        </p:nvSpPr>
        <p:spPr>
          <a:xfrm>
            <a:off x="7795491" y="4295437"/>
            <a:ext cx="1136073" cy="2281381"/>
          </a:xfrm>
          <a:prstGeom prst="downArrow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563" b="92813" l="3056" r="2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" t="74747" r="68317" b="6263"/>
          <a:stretch/>
        </p:blipFill>
        <p:spPr>
          <a:xfrm rot="21119734" flipH="1">
            <a:off x="7339623" y="3329883"/>
            <a:ext cx="928475" cy="8233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08" b="70417" l="4306" r="31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2" t="51448" r="67598" b="28485"/>
          <a:stretch/>
        </p:blipFill>
        <p:spPr>
          <a:xfrm rot="2016921">
            <a:off x="1387586" y="1147101"/>
            <a:ext cx="1514763" cy="1376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375" b="94167" l="39167" r="615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21" t="73814" r="36987" b="5979"/>
          <a:stretch/>
        </p:blipFill>
        <p:spPr>
          <a:xfrm rot="2024152">
            <a:off x="7660646" y="4949819"/>
            <a:ext cx="1357460" cy="1385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729" b="94896" l="69306" r="97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77" t="73677" r="1615" b="5842"/>
          <a:stretch/>
        </p:blipFill>
        <p:spPr>
          <a:xfrm>
            <a:off x="0" y="5453405"/>
            <a:ext cx="1517715" cy="1404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875" b="71250" l="38056" r="62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75" t="51717" r="34916" b="28216"/>
          <a:stretch/>
        </p:blipFill>
        <p:spPr>
          <a:xfrm>
            <a:off x="3468303" y="5219610"/>
            <a:ext cx="1533237" cy="13762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021" b="70938" l="71944" r="96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55" t="51044" b="28215"/>
          <a:stretch/>
        </p:blipFill>
        <p:spPr>
          <a:xfrm>
            <a:off x="7196082" y="565895"/>
            <a:ext cx="1601932" cy="1422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42" b="27083" l="69444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35" t="6195" r="1874" b="73199"/>
          <a:stretch/>
        </p:blipFill>
        <p:spPr>
          <a:xfrm>
            <a:off x="-1873267" y="542089"/>
            <a:ext cx="1496290" cy="1413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00" b="25313" l="39583" r="62500">
                        <a14:foregroundMark x1="53611" y1="12917" x2="56111" y2="14792"/>
                        <a14:foregroundMark x1="53889" y1="14271" x2="52917" y2="14688"/>
                        <a14:foregroundMark x1="54444" y1="14583" x2="55000" y2="1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91" t="6330" r="34557" b="73872"/>
          <a:stretch/>
        </p:blipFill>
        <p:spPr>
          <a:xfrm>
            <a:off x="9631629" y="4100086"/>
            <a:ext cx="1468582" cy="1357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563" b="47292" l="70139" r="97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44" t="29690" r="2165" b="50928"/>
          <a:stretch/>
        </p:blipFill>
        <p:spPr>
          <a:xfrm>
            <a:off x="-1470582" y="-565608"/>
            <a:ext cx="1470582" cy="13291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0" b="48646" l="38889" r="6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71" t="28866" r="35521" b="51065"/>
          <a:stretch/>
        </p:blipFill>
        <p:spPr>
          <a:xfrm rot="1988660">
            <a:off x="9550593" y="-371234"/>
            <a:ext cx="1404594" cy="13763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5" b="25313" l="3333" r="3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1" t="6195" r="67957" b="73738"/>
          <a:stretch/>
        </p:blipFill>
        <p:spPr>
          <a:xfrm rot="2041674">
            <a:off x="9631628" y="2000479"/>
            <a:ext cx="1468582" cy="13762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625" b="47188" l="3056" r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9" t="28822" r="68496" b="52458"/>
          <a:stretch/>
        </p:blipFill>
        <p:spPr>
          <a:xfrm rot="21036619" flipH="1">
            <a:off x="-1720299" y="4752745"/>
            <a:ext cx="947933" cy="85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26667 0.5375 C 0.3224 0.65879 0.40608 0.72407 0.49323 0.72407 C 0.59271 0.72407 0.6724 0.65879 0.7283 0.5375 L 0.99497 2.59259E-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0" y="3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537 C -0.03073 -0.25347 -0.06788 -0.47477 -0.08611 -0.47037 C -0.10521 -0.46806 -0.10157 -0.2419 -0.07761 0.0662 C -0.11389 -0.23982 -0.14983 -0.45995 -0.16962 -0.45764 C -0.18889 -0.45486 -0.18334 -0.22593 -0.16163 0.08009 C -0.19792 -0.22593 -0.23368 -0.44769 -0.25295 -0.44306 C -0.27188 -0.43982 -0.27014 -0.21389 -0.24566 0.09375 C -0.28073 -0.2125 -0.31667 -0.43403 -0.3382 -0.42917 C -0.35469 -0.42778 -0.35226 -0.20046 -0.32952 0.10787 C -0.36441 -0.19745 -0.40382 -0.41806 -0.42153 -0.41551 C -0.44045 -0.41273 -0.43629 -0.18681 -0.4132 0.1213 C -0.44913 -0.18495 -0.48542 -0.40579 -0.50452 -0.40324 C -0.52344 -0.40023 -0.51841 -0.17361 -0.49861 0.13542 C -0.53247 -0.1713 -0.56841 -0.39282 -0.58733 -0.38958 C -0.60782 -0.38588 -0.60469 -0.15949 -0.58177 0.14884 C -0.61545 -0.15625 -0.65174 -0.3787 -0.67448 -0.37407 C -0.69219 -0.37199 -0.68681 -0.14375 -0.66563 0.16319 " pathEditMode="relative" rAng="10380000" ptsTypes="AAAAAAAAAAAAAAAAA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55" y="-2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08142 -1.85185E-6 C 0.11788 -1.85185E-6 0.16285 0.2456 0.16285 0.4456 L 0.16285 0.8914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4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9 -0.1574 L -0.32031 0.0926 C -0.34601 0.14538 -0.35937 0.22408 -0.35937 0.30741 C -0.35937 0.40024 -0.34601 0.475 -0.32031 0.52825 L -0.20469 0.7801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4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89723 -0.12246 " pathEditMode="relative" rAng="0" ptsTypes="AA">
                                      <p:cBhvr>
                                        <p:cTn id="2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61" y="-6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07408 L 0.09305 -0.01527 L 0.11319 0.03357 L 0.24027 -0.05694 L 0.25937 -0.00717 L 0.38628 -0.09699 L 0.4052 -0.04722 L 0.53177 -0.13634 L 0.55121 -0.0875 L 0.67743 -0.17708 L 0.69704 -0.12754 L 0.82465 -0.21736 L 0.84357 -0.16805 L 0.971 -0.25856 L 0.9901 -0.2081 " pathEditMode="relative" rAng="19920000" ptsTypes="AAAAAAAAAAAAAAA">
                                      <p:cBhvr>
                                        <p:cTn id="2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98" y="-1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1440873" y="1357746"/>
            <a:ext cx="6382327" cy="3362036"/>
          </a:xfrm>
          <a:prstGeom prst="snip2DiagRect">
            <a:avLst/>
          </a:prstGeom>
          <a:solidFill>
            <a:srgbClr val="66FF33">
              <a:alpha val="70000"/>
            </a:srgb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чемпион по поиску насекомых!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 flipH="1">
            <a:off x="6456327" y="5372226"/>
            <a:ext cx="2279845" cy="10344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снова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3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13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2</cp:revision>
  <dcterms:created xsi:type="dcterms:W3CDTF">2020-11-23T18:08:48Z</dcterms:created>
  <dcterms:modified xsi:type="dcterms:W3CDTF">2020-11-23T18:23:01Z</dcterms:modified>
</cp:coreProperties>
</file>