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6" r:id="rId3"/>
    <p:sldId id="354" r:id="rId4"/>
    <p:sldId id="344" r:id="rId5"/>
    <p:sldId id="358" r:id="rId6"/>
    <p:sldId id="345" r:id="rId7"/>
    <p:sldId id="351" r:id="rId8"/>
    <p:sldId id="352" r:id="rId9"/>
    <p:sldId id="349" r:id="rId10"/>
    <p:sldId id="346" r:id="rId11"/>
    <p:sldId id="350" r:id="rId12"/>
    <p:sldId id="353" r:id="rId13"/>
    <p:sldId id="342" r:id="rId14"/>
    <p:sldId id="35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80F49"/>
    <a:srgbClr val="996633"/>
    <a:srgbClr val="CC0000"/>
    <a:srgbClr val="800000"/>
    <a:srgbClr val="CC0099"/>
    <a:srgbClr val="0C9430"/>
    <a:srgbClr val="009999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65" d="100"/>
          <a:sy n="65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857364"/>
            <a:ext cx="5214974" cy="271464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480F49"/>
                </a:solidFill>
                <a:latin typeface="Bahnschrift SemiBold SemiConden" pitchFamily="34" charset="0"/>
              </a:rPr>
              <a:t>Интерактивная игра</a:t>
            </a:r>
            <a:br>
              <a:rPr lang="ru-RU" sz="4800" dirty="0" smtClean="0">
                <a:solidFill>
                  <a:srgbClr val="480F49"/>
                </a:solidFill>
                <a:latin typeface="Bahnschrift SemiBold SemiConden" pitchFamily="34" charset="0"/>
              </a:rPr>
            </a:br>
            <a:r>
              <a:rPr lang="ru-RU" sz="4800" dirty="0" smtClean="0">
                <a:solidFill>
                  <a:srgbClr val="480F49"/>
                </a:solidFill>
                <a:latin typeface="Bahnschrift SemiBold SemiConden" pitchFamily="34" charset="0"/>
              </a:rPr>
              <a:t> «ВРЕМЯ ГОДА  -  ВЕСНА»</a:t>
            </a:r>
            <a:endParaRPr lang="ru-RU" sz="4800" dirty="0">
              <a:solidFill>
                <a:srgbClr val="480F49"/>
              </a:solidFill>
              <a:latin typeface="Bahnschrift SemiBold SemiConden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5715016"/>
            <a:ext cx="1928826" cy="7858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Составила: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Сычёва Н.Н.</a:t>
            </a:r>
          </a:p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0_12339a_2be8b0a7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636"/>
            <a:ext cx="1428760" cy="1623591"/>
          </a:xfrm>
          <a:prstGeom prst="rect">
            <a:avLst/>
          </a:prstGeom>
        </p:spPr>
      </p:pic>
      <p:pic>
        <p:nvPicPr>
          <p:cNvPr id="7" name="Рисунок 6" descr="6a102100e0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0517">
            <a:off x="6167071" y="904862"/>
            <a:ext cx="3869497" cy="2309085"/>
          </a:xfrm>
          <a:prstGeom prst="rect">
            <a:avLst/>
          </a:prstGeom>
        </p:spPr>
      </p:pic>
      <p:pic>
        <p:nvPicPr>
          <p:cNvPr id="9" name="Рисунок 8" descr="solnyishko-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00364" cy="3000364"/>
          </a:xfrm>
          <a:prstGeom prst="rect">
            <a:avLst/>
          </a:prstGeom>
        </p:spPr>
      </p:pic>
      <p:pic>
        <p:nvPicPr>
          <p:cNvPr id="8" name="Рисунок 7" descr="0_12339a_2be8b0a7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5" y="5500702"/>
            <a:ext cx="1005847" cy="1143008"/>
          </a:xfrm>
          <a:prstGeom prst="rect">
            <a:avLst/>
          </a:prstGeom>
        </p:spPr>
      </p:pic>
      <p:pic>
        <p:nvPicPr>
          <p:cNvPr id="10" name="Рисунок 9" descr="0_12339a_2be8b0a7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786322"/>
            <a:ext cx="1643074" cy="1867129"/>
          </a:xfrm>
          <a:prstGeom prst="rect">
            <a:avLst/>
          </a:prstGeom>
        </p:spPr>
      </p:pic>
      <p:pic>
        <p:nvPicPr>
          <p:cNvPr id="11" name="Рисунок 10" descr="0_12339a_2be8b0a7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5572140"/>
            <a:ext cx="928694" cy="1055334"/>
          </a:xfrm>
          <a:prstGeom prst="rect">
            <a:avLst/>
          </a:prstGeom>
        </p:spPr>
      </p:pic>
      <p:pic>
        <p:nvPicPr>
          <p:cNvPr id="12" name="Рисунок 11" descr="6a102100e0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12235">
            <a:off x="7161284" y="3551952"/>
            <a:ext cx="2341711" cy="156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derevo-bez-listev-19.gif"/>
          <p:cNvPicPr>
            <a:picLocks noChangeAspect="1"/>
          </p:cNvPicPr>
          <p:nvPr/>
        </p:nvPicPr>
        <p:blipFill>
          <a:blip r:embed="rId3"/>
          <a:srcRect r="1448" b="4166"/>
          <a:stretch>
            <a:fillRect/>
          </a:stretch>
        </p:blipFill>
        <p:spPr>
          <a:xfrm>
            <a:off x="3857620" y="0"/>
            <a:ext cx="4286280" cy="6858000"/>
          </a:xfrm>
          <a:prstGeom prst="rect">
            <a:avLst/>
          </a:prstGeom>
        </p:spPr>
      </p:pic>
      <p:pic>
        <p:nvPicPr>
          <p:cNvPr id="16" name="Рисунок 15" descr="berez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07402">
            <a:off x="7098144" y="1491256"/>
            <a:ext cx="1724482" cy="1681189"/>
          </a:xfrm>
          <a:prstGeom prst="rect">
            <a:avLst/>
          </a:prstGeom>
        </p:spPr>
      </p:pic>
      <p:pic>
        <p:nvPicPr>
          <p:cNvPr id="17" name="Рисунок 16" descr="berez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416428">
            <a:off x="6532668" y="165443"/>
            <a:ext cx="1495760" cy="1458209"/>
          </a:xfrm>
          <a:prstGeom prst="rect">
            <a:avLst/>
          </a:prstGeom>
        </p:spPr>
      </p:pic>
      <p:pic>
        <p:nvPicPr>
          <p:cNvPr id="18" name="Рисунок 17" descr="berez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744602" flipV="1">
            <a:off x="3016526" y="1464193"/>
            <a:ext cx="2053898" cy="1835903"/>
          </a:xfrm>
          <a:prstGeom prst="rect">
            <a:avLst/>
          </a:prstGeom>
        </p:spPr>
      </p:pic>
      <p:pic>
        <p:nvPicPr>
          <p:cNvPr id="19" name="Рисунок 18" descr="berez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714318" flipV="1">
            <a:off x="4605250" y="237145"/>
            <a:ext cx="1515090" cy="1526334"/>
          </a:xfrm>
          <a:prstGeom prst="rect">
            <a:avLst/>
          </a:prstGeom>
        </p:spPr>
      </p:pic>
      <p:pic>
        <p:nvPicPr>
          <p:cNvPr id="20" name="Рисунок 19" descr="360_280_berezovye-pochki-min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197334" y="697346"/>
            <a:ext cx="3704547" cy="2881314"/>
          </a:xfrm>
          <a:prstGeom prst="rect">
            <a:avLst/>
          </a:prstGeom>
        </p:spPr>
      </p:pic>
      <p:pic>
        <p:nvPicPr>
          <p:cNvPr id="21" name="Рисунок 20" descr="berez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50456">
            <a:off x="5394728" y="1994131"/>
            <a:ext cx="1568257" cy="1528887"/>
          </a:xfrm>
          <a:prstGeom prst="rect">
            <a:avLst/>
          </a:prstGeom>
        </p:spPr>
      </p:pic>
      <p:pic>
        <p:nvPicPr>
          <p:cNvPr id="25" name="Рисунок 24" descr="05f26704d7cf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6294514"/>
            <a:ext cx="2934837" cy="56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1821357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642918"/>
            <a:ext cx="5911062" cy="5355421"/>
          </a:xfrm>
        </p:spPr>
      </p:pic>
      <p:pic>
        <p:nvPicPr>
          <p:cNvPr id="9" name="Рисунок 8" descr="question_mark_PNG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071678"/>
            <a:ext cx="2040357" cy="268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erevo-bez-listev-19.gif"/>
          <p:cNvPicPr>
            <a:picLocks noGrp="1" noChangeAspect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Рисунок 11" descr="skvorechn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785926"/>
            <a:ext cx="1928826" cy="3112802"/>
          </a:xfrm>
          <a:prstGeom prst="rect">
            <a:avLst/>
          </a:prstGeom>
        </p:spPr>
      </p:pic>
      <p:pic>
        <p:nvPicPr>
          <p:cNvPr id="13" name="Рисунок 12" descr="nest_PNG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714356"/>
            <a:ext cx="1787233" cy="994893"/>
          </a:xfrm>
          <a:prstGeom prst="rect">
            <a:avLst/>
          </a:prstGeom>
        </p:spPr>
      </p:pic>
      <p:pic>
        <p:nvPicPr>
          <p:cNvPr id="14" name="Рисунок 13" descr="1821357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928670"/>
            <a:ext cx="1500198" cy="1711180"/>
          </a:xfrm>
          <a:prstGeom prst="rect">
            <a:avLst/>
          </a:prstGeom>
        </p:spPr>
      </p:pic>
      <p:pic>
        <p:nvPicPr>
          <p:cNvPr id="15" name="Рисунок 14" descr="56634__1___преобразованный_ - копия (10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6654" flipH="1">
            <a:off x="1881916" y="398521"/>
            <a:ext cx="2498005" cy="99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s.jpg"/>
          <p:cNvPicPr>
            <a:picLocks noChangeAspect="1"/>
          </p:cNvPicPr>
          <p:nvPr/>
        </p:nvPicPr>
        <p:blipFill>
          <a:blip r:embed="rId2"/>
          <a:srcRect l="50000" t="50000" r="766"/>
          <a:stretch>
            <a:fillRect/>
          </a:stretch>
        </p:blipFill>
        <p:spPr>
          <a:xfrm>
            <a:off x="0" y="0"/>
            <a:ext cx="5572132" cy="6858008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786446" y="2857496"/>
            <a:ext cx="3071834" cy="11430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99"/>
                </a:solidFill>
              </a:rPr>
              <a:t>ВЕСНА</a:t>
            </a:r>
            <a:endParaRPr lang="ru-RU" sz="5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300-1-1500x9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357298"/>
            <a:ext cx="6715172" cy="4431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Программное содержание: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Способствовать закреплению знаний  детей о характерных особенностях весенней погоды.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Содействовать расширению представлений о деревьях, лесных растениях, перелетных птицах.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Создать условия для формирования элементарных представления о простейших связях в природе.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71504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ИНСТРУКЦИЯ К ИГРЕ: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ВНИМАТЕЛЬНО РАССМОТРЕТЬ КАРТИНКИ И ОТВЕТИТЬ НА ВОПРОСЫ: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Какое время года наступило?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Какие изменения происходят в природе весной? В небе? На земле?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Какие изменения происходят  с деревьями в весенний период?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Как меняется поведение  птиц весной?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3602" cy="683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question_mark_PNG1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571612"/>
            <a:ext cx="2650126" cy="348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s.jpg"/>
          <p:cNvPicPr>
            <a:picLocks noChangeAspect="1"/>
          </p:cNvPicPr>
          <p:nvPr/>
        </p:nvPicPr>
        <p:blipFill>
          <a:blip r:embed="rId2"/>
          <a:srcRect l="50000" t="50000" r="766"/>
          <a:stretch>
            <a:fillRect/>
          </a:stretch>
        </p:blipFill>
        <p:spPr>
          <a:xfrm>
            <a:off x="0" y="0"/>
            <a:ext cx="5572132" cy="6858008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786446" y="2857496"/>
            <a:ext cx="3071834" cy="11430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99"/>
                </a:solidFill>
              </a:rPr>
              <a:t>ВЕСНА</a:t>
            </a:r>
            <a:endParaRPr lang="ru-RU" sz="5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n_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6" name="Содержимое 3" descr="0_91dd7_5659705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2626" y="428604"/>
            <a:ext cx="4011374" cy="3286148"/>
          </a:xfrm>
          <a:prstGeom prst="rect">
            <a:avLst/>
          </a:prstGeom>
        </p:spPr>
      </p:pic>
      <p:pic>
        <p:nvPicPr>
          <p:cNvPr id="9" name="Рисунок 8" descr="solnyishko-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28604"/>
            <a:ext cx="600079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205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5" name="Рисунок 4" descr="236764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857760"/>
            <a:ext cx="3500462" cy="2428868"/>
          </a:xfrm>
          <a:prstGeom prst="rect">
            <a:avLst/>
          </a:prstGeom>
        </p:spPr>
      </p:pic>
      <p:pic>
        <p:nvPicPr>
          <p:cNvPr id="6" name="Рисунок 5" descr="236764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628"/>
            <a:ext cx="4929192" cy="2786058"/>
          </a:xfrm>
          <a:prstGeom prst="rect">
            <a:avLst/>
          </a:prstGeom>
        </p:spPr>
      </p:pic>
      <p:pic>
        <p:nvPicPr>
          <p:cNvPr id="7" name="Рисунок 6" descr="желт (7)_18149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143248"/>
            <a:ext cx="1857388" cy="2219986"/>
          </a:xfrm>
          <a:prstGeom prst="rect">
            <a:avLst/>
          </a:prstGeom>
        </p:spPr>
      </p:pic>
      <p:pic>
        <p:nvPicPr>
          <p:cNvPr id="8" name="Рисунок 7" descr="0_8c06a_7d6e468c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976" y="4000504"/>
            <a:ext cx="1768428" cy="208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07403771140503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</p:spPr>
      </p:pic>
      <p:pic>
        <p:nvPicPr>
          <p:cNvPr id="5" name="Рисунок 4" descr="217782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51375">
            <a:off x="769623" y="3833649"/>
            <a:ext cx="1683229" cy="890928"/>
          </a:xfrm>
          <a:prstGeom prst="rect">
            <a:avLst/>
          </a:prstGeom>
        </p:spPr>
      </p:pic>
      <p:pic>
        <p:nvPicPr>
          <p:cNvPr id="7" name="Рисунок 6" descr="217782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00174"/>
            <a:ext cx="3929058" cy="2710000"/>
          </a:xfrm>
          <a:prstGeom prst="rect">
            <a:avLst/>
          </a:prstGeom>
        </p:spPr>
      </p:pic>
      <p:pic>
        <p:nvPicPr>
          <p:cNvPr id="8" name="Рисунок 7" descr="217782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17041">
            <a:off x="2432106" y="5064383"/>
            <a:ext cx="1416992" cy="750009"/>
          </a:xfrm>
          <a:prstGeom prst="rect">
            <a:avLst/>
          </a:prstGeom>
        </p:spPr>
      </p:pic>
      <p:pic>
        <p:nvPicPr>
          <p:cNvPr id="9" name="Рисунок 8" descr="217782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840825">
            <a:off x="921491" y="5481976"/>
            <a:ext cx="1702744" cy="90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ngtree-Sand-Soil-Earth-Dune-background-photo-2484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3065704" cy="2624142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42"/>
            <a:ext cx="3065704" cy="2624142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86190"/>
            <a:ext cx="3071834" cy="262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92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Интерактивная игра  «ВРЕМЯ ГОДА  -  ВЕСНА»</vt:lpstr>
      <vt:lpstr>Программное содержание:</vt:lpstr>
      <vt:lpstr>ИНСТРУКЦИЯ К ИГРЕ: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ДС393</cp:lastModifiedBy>
  <cp:revision>163</cp:revision>
  <dcterms:created xsi:type="dcterms:W3CDTF">2018-03-10T14:51:06Z</dcterms:created>
  <dcterms:modified xsi:type="dcterms:W3CDTF">2019-03-28T06:35:42Z</dcterms:modified>
</cp:coreProperties>
</file>