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83" r:id="rId2"/>
    <p:sldId id="284" r:id="rId3"/>
    <p:sldId id="285" r:id="rId4"/>
    <p:sldId id="286" r:id="rId5"/>
    <p:sldId id="290" r:id="rId6"/>
    <p:sldId id="301" r:id="rId7"/>
    <p:sldId id="288" r:id="rId8"/>
    <p:sldId id="296" r:id="rId9"/>
    <p:sldId id="297" r:id="rId10"/>
    <p:sldId id="298" r:id="rId11"/>
    <p:sldId id="299" r:id="rId12"/>
    <p:sldId id="300" r:id="rId13"/>
    <p:sldId id="30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814" y="-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9F67A7-A217-4A5F-972A-E7B3A1A8E48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AA750B-7452-4661-ABA0-1C996193AE4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применения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0DA412-CF04-482F-AF08-48FB6434BFBB}" type="parTrans" cxnId="{FE831F75-85EA-443E-8617-3E8FCAEB654D}">
      <dgm:prSet/>
      <dgm:spPr/>
      <dgm:t>
        <a:bodyPr/>
        <a:lstStyle/>
        <a:p>
          <a:endParaRPr lang="ru-RU"/>
        </a:p>
      </dgm:t>
    </dgm:pt>
    <dgm:pt modelId="{4317DA53-8348-4C12-953F-1B6218E8A724}" type="sibTrans" cxnId="{FE831F75-85EA-443E-8617-3E8FCAEB654D}">
      <dgm:prSet/>
      <dgm:spPr/>
      <dgm:t>
        <a:bodyPr/>
        <a:lstStyle/>
        <a:p>
          <a:endParaRPr lang="ru-RU"/>
        </a:p>
      </dgm:t>
    </dgm:pt>
    <dgm:pt modelId="{877A9349-90B6-4021-B128-1DDC56F692AB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Определять необходимую квалификацию педагога.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18F19E-446C-4B83-B525-B04C1811D9BB}" type="parTrans" cxnId="{468C2FD3-FD44-49BE-9F7E-A5EFB70792FB}">
      <dgm:prSet/>
      <dgm:spPr/>
      <dgm:t>
        <a:bodyPr/>
        <a:lstStyle/>
        <a:p>
          <a:endParaRPr lang="ru-RU"/>
        </a:p>
      </dgm:t>
    </dgm:pt>
    <dgm:pt modelId="{3C0C2558-8CB3-4530-B13D-82F88F0D7077}" type="sibTrans" cxnId="{468C2FD3-FD44-49BE-9F7E-A5EFB70792FB}">
      <dgm:prSet/>
      <dgm:spPr/>
      <dgm:t>
        <a:bodyPr/>
        <a:lstStyle/>
        <a:p>
          <a:endParaRPr lang="ru-RU"/>
        </a:p>
      </dgm:t>
    </dgm:pt>
    <dgm:pt modelId="{2AFC980A-1ABB-4D8F-B56E-D1EF7E1CFB3C}">
      <dgm:prSet phldrT="[Текст]"/>
      <dgm:spPr>
        <a:solidFill>
          <a:srgbClr val="7030A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необходимую  осведомленность педагога о предъявляемых к нему требованиях.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00F402-46E0-4AB9-8FDF-C43F40EC62DA}" type="parTrans" cxnId="{2191A283-D793-4845-A3CE-871E4630A11A}">
      <dgm:prSet/>
      <dgm:spPr/>
      <dgm:t>
        <a:bodyPr/>
        <a:lstStyle/>
        <a:p>
          <a:endParaRPr lang="ru-RU"/>
        </a:p>
      </dgm:t>
    </dgm:pt>
    <dgm:pt modelId="{FD181C96-99DB-471A-80C3-3018754F506F}" type="sibTrans" cxnId="{2191A283-D793-4845-A3CE-871E4630A11A}">
      <dgm:prSet/>
      <dgm:spPr/>
      <dgm:t>
        <a:bodyPr/>
        <a:lstStyle/>
        <a:p>
          <a:endParaRPr lang="ru-RU"/>
        </a:p>
      </dgm:t>
    </dgm:pt>
    <dgm:pt modelId="{6B275324-C7C1-4E8D-B9A0-4AB8B0A19C6B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необходимую подготовку педагога.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9FB456-E7E0-4015-9B8F-E6006FAD58B5}" type="parTrans" cxnId="{70AF3E4E-9543-40D0-AA26-9C8BBF734353}">
      <dgm:prSet/>
      <dgm:spPr/>
      <dgm:t>
        <a:bodyPr/>
        <a:lstStyle/>
        <a:p>
          <a:endParaRPr lang="ru-RU"/>
        </a:p>
      </dgm:t>
    </dgm:pt>
    <dgm:pt modelId="{DBCE7F62-D758-423D-9A2F-0B144AC6F014}" type="sibTrans" cxnId="{70AF3E4E-9543-40D0-AA26-9C8BBF734353}">
      <dgm:prSet/>
      <dgm:spPr/>
      <dgm:t>
        <a:bodyPr/>
        <a:lstStyle/>
        <a:p>
          <a:endParaRPr lang="ru-RU"/>
        </a:p>
      </dgm:t>
    </dgm:pt>
    <dgm:pt modelId="{6661BA3F-349B-4B18-A951-3130F5821CD9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Содействовать вовлечению педагогов в решение задачи повышения качества образования.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B96F9C-B9E5-45F8-9480-4C9DEF8C1D7E}" type="parTrans" cxnId="{EEF2ACA6-6AB6-4D14-87EB-CEC491E44F6C}">
      <dgm:prSet/>
      <dgm:spPr/>
      <dgm:t>
        <a:bodyPr/>
        <a:lstStyle/>
        <a:p>
          <a:endParaRPr lang="ru-RU"/>
        </a:p>
      </dgm:t>
    </dgm:pt>
    <dgm:pt modelId="{816A4FF6-0AFA-47BC-8FD7-993E8F047759}" type="sibTrans" cxnId="{EEF2ACA6-6AB6-4D14-87EB-CEC491E44F6C}">
      <dgm:prSet/>
      <dgm:spPr/>
      <dgm:t>
        <a:bodyPr/>
        <a:lstStyle/>
        <a:p>
          <a:endParaRPr lang="ru-RU"/>
        </a:p>
      </dgm:t>
    </dgm:pt>
    <dgm:pt modelId="{A75B0847-C755-4383-B2AD-58ADEB5E896B}" type="pres">
      <dgm:prSet presAssocID="{BB9F67A7-A217-4A5F-972A-E7B3A1A8E4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050678-D1B4-44C7-9995-F64F11F4FA00}" type="pres">
      <dgm:prSet presAssocID="{BB9F67A7-A217-4A5F-972A-E7B3A1A8E489}" presName="cycle" presStyleCnt="0"/>
      <dgm:spPr/>
    </dgm:pt>
    <dgm:pt modelId="{3D40E4AC-10A3-4B6E-A336-159598B98EB5}" type="pres">
      <dgm:prSet presAssocID="{1CAA750B-7452-4661-ABA0-1C996193AE4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30B41-590A-430A-8A27-D899B99926A0}" type="pres">
      <dgm:prSet presAssocID="{4317DA53-8348-4C12-953F-1B6218E8A724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AA954DCE-9E59-4880-B8DE-3540E8FB5BDA}" type="pres">
      <dgm:prSet presAssocID="{877A9349-90B6-4021-B128-1DDC56F692AB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AAD51-58CD-49D4-A0E4-B54B34C7A26E}" type="pres">
      <dgm:prSet presAssocID="{2AFC980A-1ABB-4D8F-B56E-D1EF7E1CFB3C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9C740-8847-46FC-9961-0E59A4BB53F9}" type="pres">
      <dgm:prSet presAssocID="{6B275324-C7C1-4E8D-B9A0-4AB8B0A19C6B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D50FA-6FB0-4F28-A5A6-E0C42991BCAC}" type="pres">
      <dgm:prSet presAssocID="{6661BA3F-349B-4B18-A951-3130F5821CD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6486B1-9FD0-4C1D-A41F-7ADB075F76F3}" type="presOf" srcId="{BB9F67A7-A217-4A5F-972A-E7B3A1A8E489}" destId="{A75B0847-C755-4383-B2AD-58ADEB5E896B}" srcOrd="0" destOrd="0" presId="urn:microsoft.com/office/officeart/2005/8/layout/cycle3"/>
    <dgm:cxn modelId="{EEF2ACA6-6AB6-4D14-87EB-CEC491E44F6C}" srcId="{BB9F67A7-A217-4A5F-972A-E7B3A1A8E489}" destId="{6661BA3F-349B-4B18-A951-3130F5821CD9}" srcOrd="4" destOrd="0" parTransId="{6DB96F9C-B9E5-45F8-9480-4C9DEF8C1D7E}" sibTransId="{816A4FF6-0AFA-47BC-8FD7-993E8F047759}"/>
    <dgm:cxn modelId="{FE831F75-85EA-443E-8617-3E8FCAEB654D}" srcId="{BB9F67A7-A217-4A5F-972A-E7B3A1A8E489}" destId="{1CAA750B-7452-4661-ABA0-1C996193AE49}" srcOrd="0" destOrd="0" parTransId="{C70DA412-CF04-482F-AF08-48FB6434BFBB}" sibTransId="{4317DA53-8348-4C12-953F-1B6218E8A724}"/>
    <dgm:cxn modelId="{70AF3E4E-9543-40D0-AA26-9C8BBF734353}" srcId="{BB9F67A7-A217-4A5F-972A-E7B3A1A8E489}" destId="{6B275324-C7C1-4E8D-B9A0-4AB8B0A19C6B}" srcOrd="3" destOrd="0" parTransId="{1F9FB456-E7E0-4015-9B8F-E6006FAD58B5}" sibTransId="{DBCE7F62-D758-423D-9A2F-0B144AC6F014}"/>
    <dgm:cxn modelId="{DEC4B527-2D22-4E2D-9CEF-8B21AC16919B}" type="presOf" srcId="{6B275324-C7C1-4E8D-B9A0-4AB8B0A19C6B}" destId="{0059C740-8847-46FC-9961-0E59A4BB53F9}" srcOrd="0" destOrd="0" presId="urn:microsoft.com/office/officeart/2005/8/layout/cycle3"/>
    <dgm:cxn modelId="{3BA418BE-CBE0-46F2-BF99-F7E89931D5B8}" type="presOf" srcId="{1CAA750B-7452-4661-ABA0-1C996193AE49}" destId="{3D40E4AC-10A3-4B6E-A336-159598B98EB5}" srcOrd="0" destOrd="0" presId="urn:microsoft.com/office/officeart/2005/8/layout/cycle3"/>
    <dgm:cxn modelId="{468C2FD3-FD44-49BE-9F7E-A5EFB70792FB}" srcId="{BB9F67A7-A217-4A5F-972A-E7B3A1A8E489}" destId="{877A9349-90B6-4021-B128-1DDC56F692AB}" srcOrd="1" destOrd="0" parTransId="{CF18F19E-446C-4B83-B525-B04C1811D9BB}" sibTransId="{3C0C2558-8CB3-4530-B13D-82F88F0D7077}"/>
    <dgm:cxn modelId="{BF01E67F-0007-45C2-89FE-06D452B6BF36}" type="presOf" srcId="{6661BA3F-349B-4B18-A951-3130F5821CD9}" destId="{9B4D50FA-6FB0-4F28-A5A6-E0C42991BCAC}" srcOrd="0" destOrd="0" presId="urn:microsoft.com/office/officeart/2005/8/layout/cycle3"/>
    <dgm:cxn modelId="{2191A283-D793-4845-A3CE-871E4630A11A}" srcId="{BB9F67A7-A217-4A5F-972A-E7B3A1A8E489}" destId="{2AFC980A-1ABB-4D8F-B56E-D1EF7E1CFB3C}" srcOrd="2" destOrd="0" parTransId="{7100F402-46E0-4AB9-8FDF-C43F40EC62DA}" sibTransId="{FD181C96-99DB-471A-80C3-3018754F506F}"/>
    <dgm:cxn modelId="{51C22E82-1551-4853-B9E6-5B5EB59B749F}" type="presOf" srcId="{4317DA53-8348-4C12-953F-1B6218E8A724}" destId="{0CF30B41-590A-430A-8A27-D899B99926A0}" srcOrd="0" destOrd="0" presId="urn:microsoft.com/office/officeart/2005/8/layout/cycle3"/>
    <dgm:cxn modelId="{C41D6B9C-F9B6-493F-BB27-97DD5E99023D}" type="presOf" srcId="{877A9349-90B6-4021-B128-1DDC56F692AB}" destId="{AA954DCE-9E59-4880-B8DE-3540E8FB5BDA}" srcOrd="0" destOrd="0" presId="urn:microsoft.com/office/officeart/2005/8/layout/cycle3"/>
    <dgm:cxn modelId="{870F0EB7-6C28-4791-AFED-8C6C8AD9B45F}" type="presOf" srcId="{2AFC980A-1ABB-4D8F-B56E-D1EF7E1CFB3C}" destId="{BC9AAD51-58CD-49D4-A0E4-B54B34C7A26E}" srcOrd="0" destOrd="0" presId="urn:microsoft.com/office/officeart/2005/8/layout/cycle3"/>
    <dgm:cxn modelId="{3C3002A5-2383-4A78-9216-BB8397162BA6}" type="presParOf" srcId="{A75B0847-C755-4383-B2AD-58ADEB5E896B}" destId="{AF050678-D1B4-44C7-9995-F64F11F4FA00}" srcOrd="0" destOrd="0" presId="urn:microsoft.com/office/officeart/2005/8/layout/cycle3"/>
    <dgm:cxn modelId="{80B0E31F-D44A-473B-8F7D-BB9D776A6622}" type="presParOf" srcId="{AF050678-D1B4-44C7-9995-F64F11F4FA00}" destId="{3D40E4AC-10A3-4B6E-A336-159598B98EB5}" srcOrd="0" destOrd="0" presId="urn:microsoft.com/office/officeart/2005/8/layout/cycle3"/>
    <dgm:cxn modelId="{576DC1E3-7001-42ED-A0B6-707DAD28AA1B}" type="presParOf" srcId="{AF050678-D1B4-44C7-9995-F64F11F4FA00}" destId="{0CF30B41-590A-430A-8A27-D899B99926A0}" srcOrd="1" destOrd="0" presId="urn:microsoft.com/office/officeart/2005/8/layout/cycle3"/>
    <dgm:cxn modelId="{E34E781A-0805-4BF3-B727-E08BD1341714}" type="presParOf" srcId="{AF050678-D1B4-44C7-9995-F64F11F4FA00}" destId="{AA954DCE-9E59-4880-B8DE-3540E8FB5BDA}" srcOrd="2" destOrd="0" presId="urn:microsoft.com/office/officeart/2005/8/layout/cycle3"/>
    <dgm:cxn modelId="{92A6B1AC-F075-4ECB-8013-49921DDC48AC}" type="presParOf" srcId="{AF050678-D1B4-44C7-9995-F64F11F4FA00}" destId="{BC9AAD51-58CD-49D4-A0E4-B54B34C7A26E}" srcOrd="3" destOrd="0" presId="urn:microsoft.com/office/officeart/2005/8/layout/cycle3"/>
    <dgm:cxn modelId="{210599A3-1CA0-4BCB-8E39-E439FB545AE0}" type="presParOf" srcId="{AF050678-D1B4-44C7-9995-F64F11F4FA00}" destId="{0059C740-8847-46FC-9961-0E59A4BB53F9}" srcOrd="4" destOrd="0" presId="urn:microsoft.com/office/officeart/2005/8/layout/cycle3"/>
    <dgm:cxn modelId="{5F880036-CE7B-4F33-A647-E77159B028A8}" type="presParOf" srcId="{AF050678-D1B4-44C7-9995-F64F11F4FA00}" destId="{9B4D50FA-6FB0-4F28-A5A6-E0C42991BCAC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69BCB5-3EBB-4662-82BC-16639E7AA84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5A4C34-128F-4182-B2CE-3449C1075428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Высокая оценка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3900AB-238A-487B-841E-945156012F26}" type="parTrans" cxnId="{10D8704E-DA00-4D73-85FF-37D6032C0A27}">
      <dgm:prSet/>
      <dgm:spPr/>
      <dgm:t>
        <a:bodyPr/>
        <a:lstStyle/>
        <a:p>
          <a:endParaRPr lang="ru-RU"/>
        </a:p>
      </dgm:t>
    </dgm:pt>
    <dgm:pt modelId="{4E214A67-3CFD-49FA-97F4-366827C487F3}" type="sibTrans" cxnId="{10D8704E-DA00-4D73-85FF-37D6032C0A27}">
      <dgm:prSet/>
      <dgm:spPr/>
      <dgm:t>
        <a:bodyPr/>
        <a:lstStyle/>
        <a:p>
          <a:endParaRPr lang="ru-RU"/>
        </a:p>
      </dgm:t>
    </dgm:pt>
    <dgm:pt modelId="{B1061428-1469-48B1-ABA7-AEC564D46C23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Сочетание показателей динамики развития интегративных качеств ребенка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A50F9F-295A-4D01-B22E-910EC0207F86}" type="parTrans" cxnId="{1178AF4D-1C09-40E0-B0C3-04D3A13F4399}">
      <dgm:prSet/>
      <dgm:spPr/>
      <dgm:t>
        <a:bodyPr/>
        <a:lstStyle/>
        <a:p>
          <a:endParaRPr lang="ru-RU"/>
        </a:p>
      </dgm:t>
    </dgm:pt>
    <dgm:pt modelId="{64895E10-9F77-4DE9-A281-50F068367924}" type="sibTrans" cxnId="{1178AF4D-1C09-40E0-B0C3-04D3A13F4399}">
      <dgm:prSet/>
      <dgm:spPr/>
      <dgm:t>
        <a:bodyPr/>
        <a:lstStyle/>
        <a:p>
          <a:endParaRPr lang="ru-RU"/>
        </a:p>
      </dgm:t>
    </dgm:pt>
    <dgm:pt modelId="{970AF18E-22D4-4773-A827-B18E7EC84C07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Положительное отношение ребенка к детскому саду 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966CDA-5978-4D48-BAE9-43C14C720069}" type="parTrans" cxnId="{2232316F-6E6D-4C39-9B7C-CB8120663F4A}">
      <dgm:prSet/>
      <dgm:spPr/>
      <dgm:t>
        <a:bodyPr/>
        <a:lstStyle/>
        <a:p>
          <a:endParaRPr lang="ru-RU"/>
        </a:p>
      </dgm:t>
    </dgm:pt>
    <dgm:pt modelId="{F6ADD122-0BC3-49C6-989E-643EAE5E9FAD}" type="sibTrans" cxnId="{2232316F-6E6D-4C39-9B7C-CB8120663F4A}">
      <dgm:prSet/>
      <dgm:spPr/>
      <dgm:t>
        <a:bodyPr/>
        <a:lstStyle/>
        <a:p>
          <a:endParaRPr lang="ru-RU"/>
        </a:p>
      </dgm:t>
    </dgm:pt>
    <dgm:pt modelId="{5FF6DB12-38A7-4B97-B3DC-61BF7EA368BC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Высокая степень активности и вовлеченности родителей в решение образовательных задач и жизнь  детского сада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EC7A4D-C667-46A0-80C1-41BB3B20D522}" type="parTrans" cxnId="{1B5D3DDD-0DD2-4CBE-869B-57C14CEEE1FC}">
      <dgm:prSet/>
      <dgm:spPr/>
      <dgm:t>
        <a:bodyPr/>
        <a:lstStyle/>
        <a:p>
          <a:endParaRPr lang="ru-RU"/>
        </a:p>
      </dgm:t>
    </dgm:pt>
    <dgm:pt modelId="{29D3374E-13C0-4F0B-8E75-D2DC65AA504E}" type="sibTrans" cxnId="{1B5D3DDD-0DD2-4CBE-869B-57C14CEEE1FC}">
      <dgm:prSet/>
      <dgm:spPr/>
      <dgm:t>
        <a:bodyPr/>
        <a:lstStyle/>
        <a:p>
          <a:endParaRPr lang="ru-RU"/>
        </a:p>
      </dgm:t>
    </dgm:pt>
    <dgm:pt modelId="{1079D347-C4ED-4626-8AF0-C244C7105CCA}" type="pres">
      <dgm:prSet presAssocID="{B969BCB5-3EBB-4662-82BC-16639E7AA8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BBCB44-A8EB-44E6-B66E-24A69CE1A253}" type="pres">
      <dgm:prSet presAssocID="{2C5A4C34-128F-4182-B2CE-3449C1075428}" presName="hierRoot1" presStyleCnt="0">
        <dgm:presLayoutVars>
          <dgm:hierBranch val="init"/>
        </dgm:presLayoutVars>
      </dgm:prSet>
      <dgm:spPr/>
    </dgm:pt>
    <dgm:pt modelId="{0125683E-726F-47F5-A33B-B019C6AB62F0}" type="pres">
      <dgm:prSet presAssocID="{2C5A4C34-128F-4182-B2CE-3449C1075428}" presName="rootComposite1" presStyleCnt="0"/>
      <dgm:spPr/>
    </dgm:pt>
    <dgm:pt modelId="{4419A718-C431-454A-A3F4-7188290208DB}" type="pres">
      <dgm:prSet presAssocID="{2C5A4C34-128F-4182-B2CE-3449C1075428}" presName="rootText1" presStyleLbl="node0" presStyleIdx="0" presStyleCnt="1" custScaleX="145453" custLinFactNeighborX="-6647" custLinFactNeighborY="-14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3194FC-4935-4A25-ACBC-776EDE40BC6A}" type="pres">
      <dgm:prSet presAssocID="{2C5A4C34-128F-4182-B2CE-3449C107542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6D8AB9C-58D1-4BC7-80B4-A2C20DD2B2E8}" type="pres">
      <dgm:prSet presAssocID="{2C5A4C34-128F-4182-B2CE-3449C1075428}" presName="hierChild2" presStyleCnt="0"/>
      <dgm:spPr/>
    </dgm:pt>
    <dgm:pt modelId="{C9BC64DA-948F-4460-AED6-F42777E125D2}" type="pres">
      <dgm:prSet presAssocID="{3EA50F9F-295A-4D01-B22E-910EC0207F86}" presName="Name37" presStyleLbl="parChTrans1D2" presStyleIdx="0" presStyleCnt="3"/>
      <dgm:spPr/>
      <dgm:t>
        <a:bodyPr/>
        <a:lstStyle/>
        <a:p>
          <a:endParaRPr lang="ru-RU"/>
        </a:p>
      </dgm:t>
    </dgm:pt>
    <dgm:pt modelId="{3B46B584-9584-4FF5-9133-5A2AD38BEE88}" type="pres">
      <dgm:prSet presAssocID="{B1061428-1469-48B1-ABA7-AEC564D46C23}" presName="hierRoot2" presStyleCnt="0">
        <dgm:presLayoutVars>
          <dgm:hierBranch val="init"/>
        </dgm:presLayoutVars>
      </dgm:prSet>
      <dgm:spPr/>
    </dgm:pt>
    <dgm:pt modelId="{5FAA3249-BF45-4CC3-8A04-87B9EDD44065}" type="pres">
      <dgm:prSet presAssocID="{B1061428-1469-48B1-ABA7-AEC564D46C23}" presName="rootComposite" presStyleCnt="0"/>
      <dgm:spPr/>
    </dgm:pt>
    <dgm:pt modelId="{E3C7B957-51BE-4439-B1ED-6F831B6ABD54}" type="pres">
      <dgm:prSet presAssocID="{B1061428-1469-48B1-ABA7-AEC564D46C2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6908CA-1404-4B9C-98E5-1FA9EF51E9C2}" type="pres">
      <dgm:prSet presAssocID="{B1061428-1469-48B1-ABA7-AEC564D46C23}" presName="rootConnector" presStyleLbl="node2" presStyleIdx="0" presStyleCnt="3"/>
      <dgm:spPr/>
      <dgm:t>
        <a:bodyPr/>
        <a:lstStyle/>
        <a:p>
          <a:endParaRPr lang="ru-RU"/>
        </a:p>
      </dgm:t>
    </dgm:pt>
    <dgm:pt modelId="{8386DA2A-B4B9-46EA-AC9E-213AEF2555DB}" type="pres">
      <dgm:prSet presAssocID="{B1061428-1469-48B1-ABA7-AEC564D46C23}" presName="hierChild4" presStyleCnt="0"/>
      <dgm:spPr/>
    </dgm:pt>
    <dgm:pt modelId="{DA530A8C-E452-43CA-8A9A-15C6403214FA}" type="pres">
      <dgm:prSet presAssocID="{B1061428-1469-48B1-ABA7-AEC564D46C23}" presName="hierChild5" presStyleCnt="0"/>
      <dgm:spPr/>
    </dgm:pt>
    <dgm:pt modelId="{FE5BA778-70DF-46BE-8BB9-3384FB7D7D0B}" type="pres">
      <dgm:prSet presAssocID="{28966CDA-5978-4D48-BAE9-43C14C72006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BBAD180-FA0E-43F5-803E-A05A0E775F80}" type="pres">
      <dgm:prSet presAssocID="{970AF18E-22D4-4773-A827-B18E7EC84C07}" presName="hierRoot2" presStyleCnt="0">
        <dgm:presLayoutVars>
          <dgm:hierBranch val="init"/>
        </dgm:presLayoutVars>
      </dgm:prSet>
      <dgm:spPr/>
    </dgm:pt>
    <dgm:pt modelId="{6BB8AB9D-A3AB-4A27-B618-F503C85AB039}" type="pres">
      <dgm:prSet presAssocID="{970AF18E-22D4-4773-A827-B18E7EC84C07}" presName="rootComposite" presStyleCnt="0"/>
      <dgm:spPr/>
    </dgm:pt>
    <dgm:pt modelId="{E984A27A-96A5-4A88-B3E0-9CC0ACC7BA69}" type="pres">
      <dgm:prSet presAssocID="{970AF18E-22D4-4773-A827-B18E7EC84C0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0179EF-1E0F-4BDA-AA49-8FEBB5199EBE}" type="pres">
      <dgm:prSet presAssocID="{970AF18E-22D4-4773-A827-B18E7EC84C07}" presName="rootConnector" presStyleLbl="node2" presStyleIdx="1" presStyleCnt="3"/>
      <dgm:spPr/>
      <dgm:t>
        <a:bodyPr/>
        <a:lstStyle/>
        <a:p>
          <a:endParaRPr lang="ru-RU"/>
        </a:p>
      </dgm:t>
    </dgm:pt>
    <dgm:pt modelId="{51F8EF73-216F-4576-A8FD-A20574BC1194}" type="pres">
      <dgm:prSet presAssocID="{970AF18E-22D4-4773-A827-B18E7EC84C07}" presName="hierChild4" presStyleCnt="0"/>
      <dgm:spPr/>
    </dgm:pt>
    <dgm:pt modelId="{A3CFDC78-609B-4B32-80A0-DF9787522E9D}" type="pres">
      <dgm:prSet presAssocID="{970AF18E-22D4-4773-A827-B18E7EC84C07}" presName="hierChild5" presStyleCnt="0"/>
      <dgm:spPr/>
    </dgm:pt>
    <dgm:pt modelId="{F7F4630F-4936-41FE-AE64-661D5987B55D}" type="pres">
      <dgm:prSet presAssocID="{F1EC7A4D-C667-46A0-80C1-41BB3B20D52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8C8A790-AD05-42AF-8201-4714FC2D9100}" type="pres">
      <dgm:prSet presAssocID="{5FF6DB12-38A7-4B97-B3DC-61BF7EA368BC}" presName="hierRoot2" presStyleCnt="0">
        <dgm:presLayoutVars>
          <dgm:hierBranch val="init"/>
        </dgm:presLayoutVars>
      </dgm:prSet>
      <dgm:spPr/>
    </dgm:pt>
    <dgm:pt modelId="{B61F18A7-CC82-4CF9-9DB5-20E66F88A6AA}" type="pres">
      <dgm:prSet presAssocID="{5FF6DB12-38A7-4B97-B3DC-61BF7EA368BC}" presName="rootComposite" presStyleCnt="0"/>
      <dgm:spPr/>
    </dgm:pt>
    <dgm:pt modelId="{4AFB7844-04F5-4D10-90DE-5D600D96CE86}" type="pres">
      <dgm:prSet presAssocID="{5FF6DB12-38A7-4B97-B3DC-61BF7EA368BC}" presName="rootText" presStyleLbl="node2" presStyleIdx="2" presStyleCnt="3" custScaleX="1126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526BCA-AEAB-48C0-8164-DDA548C5B406}" type="pres">
      <dgm:prSet presAssocID="{5FF6DB12-38A7-4B97-B3DC-61BF7EA368BC}" presName="rootConnector" presStyleLbl="node2" presStyleIdx="2" presStyleCnt="3"/>
      <dgm:spPr/>
      <dgm:t>
        <a:bodyPr/>
        <a:lstStyle/>
        <a:p>
          <a:endParaRPr lang="ru-RU"/>
        </a:p>
      </dgm:t>
    </dgm:pt>
    <dgm:pt modelId="{C0DACCE8-A778-4E21-A768-0D42239A2E59}" type="pres">
      <dgm:prSet presAssocID="{5FF6DB12-38A7-4B97-B3DC-61BF7EA368BC}" presName="hierChild4" presStyleCnt="0"/>
      <dgm:spPr/>
    </dgm:pt>
    <dgm:pt modelId="{F6954AC7-4E2B-4614-9F44-25A79AFE0BE9}" type="pres">
      <dgm:prSet presAssocID="{5FF6DB12-38A7-4B97-B3DC-61BF7EA368BC}" presName="hierChild5" presStyleCnt="0"/>
      <dgm:spPr/>
    </dgm:pt>
    <dgm:pt modelId="{4FAF22F5-F5FC-4E02-9AD4-EC95797DF15A}" type="pres">
      <dgm:prSet presAssocID="{2C5A4C34-128F-4182-B2CE-3449C1075428}" presName="hierChild3" presStyleCnt="0"/>
      <dgm:spPr/>
    </dgm:pt>
  </dgm:ptLst>
  <dgm:cxnLst>
    <dgm:cxn modelId="{98CEA526-0BDA-4779-AD59-EF8F90EA8B8A}" type="presOf" srcId="{970AF18E-22D4-4773-A827-B18E7EC84C07}" destId="{E984A27A-96A5-4A88-B3E0-9CC0ACC7BA69}" srcOrd="0" destOrd="0" presId="urn:microsoft.com/office/officeart/2005/8/layout/orgChart1"/>
    <dgm:cxn modelId="{DE6FCD45-20AB-42CA-845C-2249B27490D1}" type="presOf" srcId="{5FF6DB12-38A7-4B97-B3DC-61BF7EA368BC}" destId="{4AFB7844-04F5-4D10-90DE-5D600D96CE86}" srcOrd="0" destOrd="0" presId="urn:microsoft.com/office/officeart/2005/8/layout/orgChart1"/>
    <dgm:cxn modelId="{506C77C6-7758-442A-B221-DA4002FE9273}" type="presOf" srcId="{F1EC7A4D-C667-46A0-80C1-41BB3B20D522}" destId="{F7F4630F-4936-41FE-AE64-661D5987B55D}" srcOrd="0" destOrd="0" presId="urn:microsoft.com/office/officeart/2005/8/layout/orgChart1"/>
    <dgm:cxn modelId="{8CB12977-DCD8-4E3A-B4B6-6D4A905E1F6E}" type="presOf" srcId="{B1061428-1469-48B1-ABA7-AEC564D46C23}" destId="{386908CA-1404-4B9C-98E5-1FA9EF51E9C2}" srcOrd="1" destOrd="0" presId="urn:microsoft.com/office/officeart/2005/8/layout/orgChart1"/>
    <dgm:cxn modelId="{BC904BBB-6344-463F-80BE-F4303FCFBC0C}" type="presOf" srcId="{28966CDA-5978-4D48-BAE9-43C14C720069}" destId="{FE5BA778-70DF-46BE-8BB9-3384FB7D7D0B}" srcOrd="0" destOrd="0" presId="urn:microsoft.com/office/officeart/2005/8/layout/orgChart1"/>
    <dgm:cxn modelId="{D63ABC6A-5D09-4143-970D-FCEB73E9CED7}" type="presOf" srcId="{2C5A4C34-128F-4182-B2CE-3449C1075428}" destId="{4419A718-C431-454A-A3F4-7188290208DB}" srcOrd="0" destOrd="0" presId="urn:microsoft.com/office/officeart/2005/8/layout/orgChart1"/>
    <dgm:cxn modelId="{BCD7CC4F-C5EF-4ADA-91D2-02C69ED24989}" type="presOf" srcId="{970AF18E-22D4-4773-A827-B18E7EC84C07}" destId="{9B0179EF-1E0F-4BDA-AA49-8FEBB5199EBE}" srcOrd="1" destOrd="0" presId="urn:microsoft.com/office/officeart/2005/8/layout/orgChart1"/>
    <dgm:cxn modelId="{FFC21F13-6BBA-4E53-8798-9C6E68CAB12D}" type="presOf" srcId="{B969BCB5-3EBB-4662-82BC-16639E7AA84D}" destId="{1079D347-C4ED-4626-8AF0-C244C7105CCA}" srcOrd="0" destOrd="0" presId="urn:microsoft.com/office/officeart/2005/8/layout/orgChart1"/>
    <dgm:cxn modelId="{0AC9E843-3793-414C-933B-DB64760E6B59}" type="presOf" srcId="{B1061428-1469-48B1-ABA7-AEC564D46C23}" destId="{E3C7B957-51BE-4439-B1ED-6F831B6ABD54}" srcOrd="0" destOrd="0" presId="urn:microsoft.com/office/officeart/2005/8/layout/orgChart1"/>
    <dgm:cxn modelId="{2232316F-6E6D-4C39-9B7C-CB8120663F4A}" srcId="{2C5A4C34-128F-4182-B2CE-3449C1075428}" destId="{970AF18E-22D4-4773-A827-B18E7EC84C07}" srcOrd="1" destOrd="0" parTransId="{28966CDA-5978-4D48-BAE9-43C14C720069}" sibTransId="{F6ADD122-0BC3-49C6-989E-643EAE5E9FAD}"/>
    <dgm:cxn modelId="{1178AF4D-1C09-40E0-B0C3-04D3A13F4399}" srcId="{2C5A4C34-128F-4182-B2CE-3449C1075428}" destId="{B1061428-1469-48B1-ABA7-AEC564D46C23}" srcOrd="0" destOrd="0" parTransId="{3EA50F9F-295A-4D01-B22E-910EC0207F86}" sibTransId="{64895E10-9F77-4DE9-A281-50F068367924}"/>
    <dgm:cxn modelId="{652CF2F4-A39D-4650-805A-88FEAC60987F}" type="presOf" srcId="{3EA50F9F-295A-4D01-B22E-910EC0207F86}" destId="{C9BC64DA-948F-4460-AED6-F42777E125D2}" srcOrd="0" destOrd="0" presId="urn:microsoft.com/office/officeart/2005/8/layout/orgChart1"/>
    <dgm:cxn modelId="{10D8704E-DA00-4D73-85FF-37D6032C0A27}" srcId="{B969BCB5-3EBB-4662-82BC-16639E7AA84D}" destId="{2C5A4C34-128F-4182-B2CE-3449C1075428}" srcOrd="0" destOrd="0" parTransId="{1E3900AB-238A-487B-841E-945156012F26}" sibTransId="{4E214A67-3CFD-49FA-97F4-366827C487F3}"/>
    <dgm:cxn modelId="{846E5355-7A91-474E-886E-CA5F2BFB3B3A}" type="presOf" srcId="{5FF6DB12-38A7-4B97-B3DC-61BF7EA368BC}" destId="{B0526BCA-AEAB-48C0-8164-DDA548C5B406}" srcOrd="1" destOrd="0" presId="urn:microsoft.com/office/officeart/2005/8/layout/orgChart1"/>
    <dgm:cxn modelId="{AE25BE6E-CDD5-40F9-904F-222708CA000A}" type="presOf" srcId="{2C5A4C34-128F-4182-B2CE-3449C1075428}" destId="{303194FC-4935-4A25-ACBC-776EDE40BC6A}" srcOrd="1" destOrd="0" presId="urn:microsoft.com/office/officeart/2005/8/layout/orgChart1"/>
    <dgm:cxn modelId="{1B5D3DDD-0DD2-4CBE-869B-57C14CEEE1FC}" srcId="{2C5A4C34-128F-4182-B2CE-3449C1075428}" destId="{5FF6DB12-38A7-4B97-B3DC-61BF7EA368BC}" srcOrd="2" destOrd="0" parTransId="{F1EC7A4D-C667-46A0-80C1-41BB3B20D522}" sibTransId="{29D3374E-13C0-4F0B-8E75-D2DC65AA504E}"/>
    <dgm:cxn modelId="{732C8825-51D5-42D5-B5C8-F4C01FA43CCC}" type="presParOf" srcId="{1079D347-C4ED-4626-8AF0-C244C7105CCA}" destId="{35BBCB44-A8EB-44E6-B66E-24A69CE1A253}" srcOrd="0" destOrd="0" presId="urn:microsoft.com/office/officeart/2005/8/layout/orgChart1"/>
    <dgm:cxn modelId="{8D753CC7-66DD-4D31-9F63-8B066A41441F}" type="presParOf" srcId="{35BBCB44-A8EB-44E6-B66E-24A69CE1A253}" destId="{0125683E-726F-47F5-A33B-B019C6AB62F0}" srcOrd="0" destOrd="0" presId="urn:microsoft.com/office/officeart/2005/8/layout/orgChart1"/>
    <dgm:cxn modelId="{8DB71355-B637-4393-ACFB-6E2F555FF0CA}" type="presParOf" srcId="{0125683E-726F-47F5-A33B-B019C6AB62F0}" destId="{4419A718-C431-454A-A3F4-7188290208DB}" srcOrd="0" destOrd="0" presId="urn:microsoft.com/office/officeart/2005/8/layout/orgChart1"/>
    <dgm:cxn modelId="{F0C60E21-65FD-48EE-8E8F-EA0DB02E8E4E}" type="presParOf" srcId="{0125683E-726F-47F5-A33B-B019C6AB62F0}" destId="{303194FC-4935-4A25-ACBC-776EDE40BC6A}" srcOrd="1" destOrd="0" presId="urn:microsoft.com/office/officeart/2005/8/layout/orgChart1"/>
    <dgm:cxn modelId="{9FCDE6E3-9C02-482E-BD52-A56AB8189D1B}" type="presParOf" srcId="{35BBCB44-A8EB-44E6-B66E-24A69CE1A253}" destId="{86D8AB9C-58D1-4BC7-80B4-A2C20DD2B2E8}" srcOrd="1" destOrd="0" presId="urn:microsoft.com/office/officeart/2005/8/layout/orgChart1"/>
    <dgm:cxn modelId="{29A8EC29-4921-4262-9582-708264A805FA}" type="presParOf" srcId="{86D8AB9C-58D1-4BC7-80B4-A2C20DD2B2E8}" destId="{C9BC64DA-948F-4460-AED6-F42777E125D2}" srcOrd="0" destOrd="0" presId="urn:microsoft.com/office/officeart/2005/8/layout/orgChart1"/>
    <dgm:cxn modelId="{ED55D53A-E40E-4FF3-B5BB-ED766EA1CCB3}" type="presParOf" srcId="{86D8AB9C-58D1-4BC7-80B4-A2C20DD2B2E8}" destId="{3B46B584-9584-4FF5-9133-5A2AD38BEE88}" srcOrd="1" destOrd="0" presId="urn:microsoft.com/office/officeart/2005/8/layout/orgChart1"/>
    <dgm:cxn modelId="{2D0B4B23-CE9E-4AB2-AC20-BE7F9CCBFE0F}" type="presParOf" srcId="{3B46B584-9584-4FF5-9133-5A2AD38BEE88}" destId="{5FAA3249-BF45-4CC3-8A04-87B9EDD44065}" srcOrd="0" destOrd="0" presId="urn:microsoft.com/office/officeart/2005/8/layout/orgChart1"/>
    <dgm:cxn modelId="{AF1DBF11-0805-4BED-8A55-2BB456105EEA}" type="presParOf" srcId="{5FAA3249-BF45-4CC3-8A04-87B9EDD44065}" destId="{E3C7B957-51BE-4439-B1ED-6F831B6ABD54}" srcOrd="0" destOrd="0" presId="urn:microsoft.com/office/officeart/2005/8/layout/orgChart1"/>
    <dgm:cxn modelId="{7654AF16-3C21-48C8-82D2-D90088385EA5}" type="presParOf" srcId="{5FAA3249-BF45-4CC3-8A04-87B9EDD44065}" destId="{386908CA-1404-4B9C-98E5-1FA9EF51E9C2}" srcOrd="1" destOrd="0" presId="urn:microsoft.com/office/officeart/2005/8/layout/orgChart1"/>
    <dgm:cxn modelId="{81C31726-1B79-497E-9001-531CF915443D}" type="presParOf" srcId="{3B46B584-9584-4FF5-9133-5A2AD38BEE88}" destId="{8386DA2A-B4B9-46EA-AC9E-213AEF2555DB}" srcOrd="1" destOrd="0" presId="urn:microsoft.com/office/officeart/2005/8/layout/orgChart1"/>
    <dgm:cxn modelId="{6B55F4AE-DD17-4B2D-B32E-092DB6819236}" type="presParOf" srcId="{3B46B584-9584-4FF5-9133-5A2AD38BEE88}" destId="{DA530A8C-E452-43CA-8A9A-15C6403214FA}" srcOrd="2" destOrd="0" presId="urn:microsoft.com/office/officeart/2005/8/layout/orgChart1"/>
    <dgm:cxn modelId="{AE34B87D-437F-4BDD-9346-43F0FD513B45}" type="presParOf" srcId="{86D8AB9C-58D1-4BC7-80B4-A2C20DD2B2E8}" destId="{FE5BA778-70DF-46BE-8BB9-3384FB7D7D0B}" srcOrd="2" destOrd="0" presId="urn:microsoft.com/office/officeart/2005/8/layout/orgChart1"/>
    <dgm:cxn modelId="{3C7C9343-31EB-4507-BFB7-807AB3D9119E}" type="presParOf" srcId="{86D8AB9C-58D1-4BC7-80B4-A2C20DD2B2E8}" destId="{4BBAD180-FA0E-43F5-803E-A05A0E775F80}" srcOrd="3" destOrd="0" presId="urn:microsoft.com/office/officeart/2005/8/layout/orgChart1"/>
    <dgm:cxn modelId="{109C7FC5-EF6B-4379-A175-A712CDFE60F0}" type="presParOf" srcId="{4BBAD180-FA0E-43F5-803E-A05A0E775F80}" destId="{6BB8AB9D-A3AB-4A27-B618-F503C85AB039}" srcOrd="0" destOrd="0" presId="urn:microsoft.com/office/officeart/2005/8/layout/orgChart1"/>
    <dgm:cxn modelId="{CDEBD5A1-0545-4568-B962-378326A566B0}" type="presParOf" srcId="{6BB8AB9D-A3AB-4A27-B618-F503C85AB039}" destId="{E984A27A-96A5-4A88-B3E0-9CC0ACC7BA69}" srcOrd="0" destOrd="0" presId="urn:microsoft.com/office/officeart/2005/8/layout/orgChart1"/>
    <dgm:cxn modelId="{3C74F393-7C32-450F-9060-BC9D802ED7DC}" type="presParOf" srcId="{6BB8AB9D-A3AB-4A27-B618-F503C85AB039}" destId="{9B0179EF-1E0F-4BDA-AA49-8FEBB5199EBE}" srcOrd="1" destOrd="0" presId="urn:microsoft.com/office/officeart/2005/8/layout/orgChart1"/>
    <dgm:cxn modelId="{7E4B5106-472A-4646-9ABA-D1162C503ABF}" type="presParOf" srcId="{4BBAD180-FA0E-43F5-803E-A05A0E775F80}" destId="{51F8EF73-216F-4576-A8FD-A20574BC1194}" srcOrd="1" destOrd="0" presId="urn:microsoft.com/office/officeart/2005/8/layout/orgChart1"/>
    <dgm:cxn modelId="{AF84FAE9-4027-4659-819A-9CD95B25FA9A}" type="presParOf" srcId="{4BBAD180-FA0E-43F5-803E-A05A0E775F80}" destId="{A3CFDC78-609B-4B32-80A0-DF9787522E9D}" srcOrd="2" destOrd="0" presId="urn:microsoft.com/office/officeart/2005/8/layout/orgChart1"/>
    <dgm:cxn modelId="{9FBEEC97-E878-460E-AA9E-5EC124B62038}" type="presParOf" srcId="{86D8AB9C-58D1-4BC7-80B4-A2C20DD2B2E8}" destId="{F7F4630F-4936-41FE-AE64-661D5987B55D}" srcOrd="4" destOrd="0" presId="urn:microsoft.com/office/officeart/2005/8/layout/orgChart1"/>
    <dgm:cxn modelId="{5F6F2587-5FAD-41BD-AD25-FC0FA319DA38}" type="presParOf" srcId="{86D8AB9C-58D1-4BC7-80B4-A2C20DD2B2E8}" destId="{B8C8A790-AD05-42AF-8201-4714FC2D9100}" srcOrd="5" destOrd="0" presId="urn:microsoft.com/office/officeart/2005/8/layout/orgChart1"/>
    <dgm:cxn modelId="{B540EB71-1070-465D-99AE-29274C0820A1}" type="presParOf" srcId="{B8C8A790-AD05-42AF-8201-4714FC2D9100}" destId="{B61F18A7-CC82-4CF9-9DB5-20E66F88A6AA}" srcOrd="0" destOrd="0" presId="urn:microsoft.com/office/officeart/2005/8/layout/orgChart1"/>
    <dgm:cxn modelId="{9EBF4866-B67C-4059-9869-DAC966D9D849}" type="presParOf" srcId="{B61F18A7-CC82-4CF9-9DB5-20E66F88A6AA}" destId="{4AFB7844-04F5-4D10-90DE-5D600D96CE86}" srcOrd="0" destOrd="0" presId="urn:microsoft.com/office/officeart/2005/8/layout/orgChart1"/>
    <dgm:cxn modelId="{C86F4D47-D93A-4EAF-A1FF-03021B6EA4FF}" type="presParOf" srcId="{B61F18A7-CC82-4CF9-9DB5-20E66F88A6AA}" destId="{B0526BCA-AEAB-48C0-8164-DDA548C5B406}" srcOrd="1" destOrd="0" presId="urn:microsoft.com/office/officeart/2005/8/layout/orgChart1"/>
    <dgm:cxn modelId="{0899C888-66FE-4405-B3F7-4676F8A1002F}" type="presParOf" srcId="{B8C8A790-AD05-42AF-8201-4714FC2D9100}" destId="{C0DACCE8-A778-4E21-A768-0D42239A2E59}" srcOrd="1" destOrd="0" presId="urn:microsoft.com/office/officeart/2005/8/layout/orgChart1"/>
    <dgm:cxn modelId="{0CA5705A-2F39-41AD-B10F-20A727E49BBA}" type="presParOf" srcId="{B8C8A790-AD05-42AF-8201-4714FC2D9100}" destId="{F6954AC7-4E2B-4614-9F44-25A79AFE0BE9}" srcOrd="2" destOrd="0" presId="urn:microsoft.com/office/officeart/2005/8/layout/orgChart1"/>
    <dgm:cxn modelId="{0152F3D3-3D5C-4583-8D24-7FA7B19E3380}" type="presParOf" srcId="{35BBCB44-A8EB-44E6-B66E-24A69CE1A253}" destId="{4FAF22F5-F5FC-4E02-9AD4-EC95797DF1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30B41-590A-430A-8A27-D899B99926A0}">
      <dsp:nvSpPr>
        <dsp:cNvPr id="0" name=""/>
        <dsp:cNvSpPr/>
      </dsp:nvSpPr>
      <dsp:spPr>
        <a:xfrm>
          <a:off x="1141688" y="-42264"/>
          <a:ext cx="6644723" cy="6644723"/>
        </a:xfrm>
        <a:prstGeom prst="circularArrow">
          <a:avLst>
            <a:gd name="adj1" fmla="val 5544"/>
            <a:gd name="adj2" fmla="val 330680"/>
            <a:gd name="adj3" fmla="val 13755547"/>
            <a:gd name="adj4" fmla="val 1739837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0E4AC-10A3-4B6E-A336-159598B98EB5}">
      <dsp:nvSpPr>
        <dsp:cNvPr id="0" name=""/>
        <dsp:cNvSpPr/>
      </dsp:nvSpPr>
      <dsp:spPr>
        <a:xfrm>
          <a:off x="2894657" y="1145"/>
          <a:ext cx="3138785" cy="1569392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применения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1268" y="77756"/>
        <a:ext cx="2985563" cy="1416170"/>
      </dsp:txXfrm>
    </dsp:sp>
    <dsp:sp modelId="{AA954DCE-9E59-4880-B8DE-3540E8FB5BDA}">
      <dsp:nvSpPr>
        <dsp:cNvPr id="0" name=""/>
        <dsp:cNvSpPr/>
      </dsp:nvSpPr>
      <dsp:spPr>
        <a:xfrm>
          <a:off x="5589543" y="1959095"/>
          <a:ext cx="3138785" cy="1569392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Определять необходимую квалификацию педагога.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66154" y="2035706"/>
        <a:ext cx="2985563" cy="1416170"/>
      </dsp:txXfrm>
    </dsp:sp>
    <dsp:sp modelId="{BC9AAD51-58CD-49D4-A0E4-B54B34C7A26E}">
      <dsp:nvSpPr>
        <dsp:cNvPr id="0" name=""/>
        <dsp:cNvSpPr/>
      </dsp:nvSpPr>
      <dsp:spPr>
        <a:xfrm>
          <a:off x="4560188" y="5127123"/>
          <a:ext cx="3138785" cy="1569392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необходимую  осведомленность педагога о предъявляемых к нему требованиях.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6799" y="5203734"/>
        <a:ext cx="2985563" cy="1416170"/>
      </dsp:txXfrm>
    </dsp:sp>
    <dsp:sp modelId="{0059C740-8847-46FC-9961-0E59A4BB53F9}">
      <dsp:nvSpPr>
        <dsp:cNvPr id="0" name=""/>
        <dsp:cNvSpPr/>
      </dsp:nvSpPr>
      <dsp:spPr>
        <a:xfrm>
          <a:off x="1229126" y="5127123"/>
          <a:ext cx="3138785" cy="156939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необходимую подготовку педагога.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5737" y="5203734"/>
        <a:ext cx="2985563" cy="1416170"/>
      </dsp:txXfrm>
    </dsp:sp>
    <dsp:sp modelId="{9B4D50FA-6FB0-4F28-A5A6-E0C42991BCAC}">
      <dsp:nvSpPr>
        <dsp:cNvPr id="0" name=""/>
        <dsp:cNvSpPr/>
      </dsp:nvSpPr>
      <dsp:spPr>
        <a:xfrm>
          <a:off x="199771" y="1959095"/>
          <a:ext cx="3138785" cy="156939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Содействовать вовлечению педагогов в решение задачи повышения качества образования.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382" y="2035706"/>
        <a:ext cx="2985563" cy="1416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4630F-4936-41FE-AE64-661D5987B55D}">
      <dsp:nvSpPr>
        <dsp:cNvPr id="0" name=""/>
        <dsp:cNvSpPr/>
      </dsp:nvSpPr>
      <dsp:spPr>
        <a:xfrm>
          <a:off x="4262661" y="1751458"/>
          <a:ext cx="3184551" cy="542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541"/>
              </a:lnTo>
              <a:lnTo>
                <a:pt x="3184551" y="280541"/>
              </a:lnTo>
              <a:lnTo>
                <a:pt x="3184551" y="542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BA778-70DF-46BE-8BB9-3384FB7D7D0B}">
      <dsp:nvSpPr>
        <dsp:cNvPr id="0" name=""/>
        <dsp:cNvSpPr/>
      </dsp:nvSpPr>
      <dsp:spPr>
        <a:xfrm>
          <a:off x="4216941" y="1751458"/>
          <a:ext cx="91440" cy="542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541"/>
              </a:lnTo>
              <a:lnTo>
                <a:pt x="53690" y="280541"/>
              </a:lnTo>
              <a:lnTo>
                <a:pt x="53690" y="542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C64DA-948F-4460-AED6-F42777E125D2}">
      <dsp:nvSpPr>
        <dsp:cNvPr id="0" name=""/>
        <dsp:cNvSpPr/>
      </dsp:nvSpPr>
      <dsp:spPr>
        <a:xfrm>
          <a:off x="1251911" y="1751458"/>
          <a:ext cx="3010750" cy="542496"/>
        </a:xfrm>
        <a:custGeom>
          <a:avLst/>
          <a:gdLst/>
          <a:ahLst/>
          <a:cxnLst/>
          <a:rect l="0" t="0" r="0" b="0"/>
          <a:pathLst>
            <a:path>
              <a:moveTo>
                <a:pt x="3010750" y="0"/>
              </a:moveTo>
              <a:lnTo>
                <a:pt x="3010750" y="280541"/>
              </a:lnTo>
              <a:lnTo>
                <a:pt x="0" y="280541"/>
              </a:lnTo>
              <a:lnTo>
                <a:pt x="0" y="542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9A718-C431-454A-A3F4-7188290208DB}">
      <dsp:nvSpPr>
        <dsp:cNvPr id="0" name=""/>
        <dsp:cNvSpPr/>
      </dsp:nvSpPr>
      <dsp:spPr>
        <a:xfrm>
          <a:off x="2448273" y="504053"/>
          <a:ext cx="3628777" cy="1247405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Высокая оценка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8273" y="504053"/>
        <a:ext cx="3628777" cy="1247405"/>
      </dsp:txXfrm>
    </dsp:sp>
    <dsp:sp modelId="{E3C7B957-51BE-4439-B1ED-6F831B6ABD54}">
      <dsp:nvSpPr>
        <dsp:cNvPr id="0" name=""/>
        <dsp:cNvSpPr/>
      </dsp:nvSpPr>
      <dsp:spPr>
        <a:xfrm>
          <a:off x="4506" y="2293955"/>
          <a:ext cx="2494810" cy="124740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Сочетание показателей динамики развития интегративных качеств ребенка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06" y="2293955"/>
        <a:ext cx="2494810" cy="1247405"/>
      </dsp:txXfrm>
    </dsp:sp>
    <dsp:sp modelId="{E984A27A-96A5-4A88-B3E0-9CC0ACC7BA69}">
      <dsp:nvSpPr>
        <dsp:cNvPr id="0" name=""/>
        <dsp:cNvSpPr/>
      </dsp:nvSpPr>
      <dsp:spPr>
        <a:xfrm>
          <a:off x="3023227" y="2293955"/>
          <a:ext cx="2494810" cy="124740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Положительное отношение ребенка к детскому саду </a:t>
          </a:r>
          <a:endParaRPr lang="ru-RU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3227" y="2293955"/>
        <a:ext cx="2494810" cy="1247405"/>
      </dsp:txXfrm>
    </dsp:sp>
    <dsp:sp modelId="{4AFB7844-04F5-4D10-90DE-5D600D96CE86}">
      <dsp:nvSpPr>
        <dsp:cNvPr id="0" name=""/>
        <dsp:cNvSpPr/>
      </dsp:nvSpPr>
      <dsp:spPr>
        <a:xfrm>
          <a:off x="6041948" y="2293955"/>
          <a:ext cx="2810529" cy="124740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Высокая степень активности и вовлеченности родителей в решение образовательных задач и жизнь  детского сада</a:t>
          </a:r>
          <a:endParaRPr lang="ru-RU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1948" y="2293955"/>
        <a:ext cx="2810529" cy="1247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77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2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60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64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32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99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7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96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1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7410-7F33-4835-AAF6-6447B4FD2C3C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5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784976" cy="2016224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5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856984" cy="10081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профессионального стандарта в области РАЗВИТИЕ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712968" cy="54006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Готовность принять всех детей.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Способность в ходе наблюдения выявлять разнообразные проблемы детей, оказывать адресную помощь ребенку.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Готовность к взаимодействию с другими специалистами.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Умение отслеживать динамику развития ребенка.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Знание общих закономерностей развития личности и проявления личностных свойств, психологических законов периодизации и кризисов развития, возрастных особенностей воспитанников.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Владение </a:t>
            </a:r>
            <a:r>
              <a:rPr lang="ru-RU" altLang="ru-RU" sz="2400" dirty="0" err="1" smtClean="0">
                <a:latin typeface="Times New Roman" pitchFamily="18" charset="0"/>
              </a:rPr>
              <a:t>психолого</a:t>
            </a:r>
            <a:r>
              <a:rPr lang="ru-RU" altLang="ru-RU" sz="2400" dirty="0" smtClean="0">
                <a:latin typeface="Times New Roman" pitchFamily="18" charset="0"/>
              </a:rPr>
              <a:t> – педагогическими технологиями.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Знаний основных закономерностей семейных отношений, позволяющих эффективно работать с родительской общественностью.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ru-RU" altLang="ru-RU" sz="2400" dirty="0" smtClean="0">
              <a:latin typeface="Times New Roman" pitchFamily="18" charset="0"/>
            </a:endParaRPr>
          </a:p>
          <a:p>
            <a:pPr eaLnBrk="1" hangingPunct="1"/>
            <a:endParaRPr lang="ru-RU" altLang="ru-RU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3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" y="116632"/>
            <a:ext cx="8928992" cy="792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КОМПЕТЕНЦИИ ПЕДАГОГА ДОШКОЛЬНОГО ОБРАЗОВАНИЯ (ВОСПИТАТЕЛЯ)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908720"/>
            <a:ext cx="7848872" cy="57606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</a:rPr>
              <a:t>Знать специфику дошкольного образования.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628800"/>
            <a:ext cx="7848872" cy="57606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</a:rPr>
              <a:t>Знать общие закономерности развития детей.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2348880"/>
            <a:ext cx="7848872" cy="57606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</a:rPr>
              <a:t>Уметь организовывать ведущие виды деятельности.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3831364"/>
            <a:ext cx="7848872" cy="60121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</a:rPr>
              <a:t>Уметь планировать, реализовывать и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</a:rPr>
              <a:t>анализировать образовательную </a:t>
            </a: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</a:rPr>
              <a:t>работу с детьми.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3070650"/>
            <a:ext cx="7848872" cy="57606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</a:rPr>
              <a:t>Владеть теорией и педагогическими методиками.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4602630"/>
            <a:ext cx="7848872" cy="720080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</a:rPr>
              <a:t>Уметь планировать и корректировать образовательные задачи по результатам мониторинга.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6063" y="5445224"/>
            <a:ext cx="7848872" cy="648072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</a:rPr>
              <a:t>Владеть методами и средствами психолого-педагогического просвещения родителей.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3568" y="6237312"/>
            <a:ext cx="7848872" cy="50405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</a:rPr>
              <a:t>Владеть ИКТ-компетенциями.</a:t>
            </a:r>
          </a:p>
        </p:txBody>
      </p:sp>
    </p:spTree>
    <p:extLst>
      <p:ext uri="{BB962C8B-B14F-4D97-AF65-F5344CB8AC3E}">
        <p14:creationId xmlns:p14="http://schemas.microsoft.com/office/powerpoint/2010/main" val="37898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504" y="116632"/>
            <a:ext cx="8856984" cy="129614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Профессиональная деятельность </a:t>
            </a:r>
            <a:endParaRPr lang="ru-RU" altLang="ru-RU" sz="2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воспитателя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оценивается только комплексно.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34730238"/>
              </p:ext>
            </p:extLst>
          </p:nvPr>
        </p:nvGraphicFramePr>
        <p:xfrm>
          <a:off x="107504" y="1916832"/>
          <a:ext cx="88569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89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b="1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b="1" dirty="0" smtClean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b="1" dirty="0" smtClean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latin typeface="Monotype Corsiva" panose="03010101010201010101" pitchFamily="66" charset="0"/>
              </a:rPr>
              <a:t>ЖЕЛАЮ ТВОРЧЕСКИХ УСПЕХОВ!</a:t>
            </a:r>
            <a:endParaRPr lang="ru-RU" sz="48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 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января 2017 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Приказ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и Социальной защиты РФ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18 октября 2013 г. N 544н, которым утверждается профессиональный стандарт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 (педагогическая деятельность в сфере дошкольного, начального общего, основного общего, среднего общего образования) (Воспитатель, Учитель)»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97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    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Приказ Министерства труда и социальной защиты № 422 н от 05.08.2016 г. «О внесении в профессиональный стандарт «Педагог (педагогическая деятельность в сфере дошкольного, начального общего, основного общего, среднего общего образования) (Воспитатель, Учитель)», утвержденный приказом Министерства труда и социальной защиты РФ от 18.10.2013г. № 544н изменений.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68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80720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педагога – рамочный документ, в котором определяются основные требования к его квалификации.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38489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 ПРОФЕССИОНАЛЬНОГО СТАНДАРТА ПЕДАГОГА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150000"/>
              </a:lnSpc>
              <a:buNone/>
            </a:pPr>
            <a:endParaRPr lang="ru-RU" altLang="ru-RU" sz="25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altLang="ru-RU" sz="2500" dirty="0">
              <a:latin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altLang="ru-RU" sz="2500" dirty="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50000"/>
              </a:lnSpc>
              <a:buNone/>
            </a:pPr>
            <a:endParaRPr lang="ru-RU" altLang="ru-RU" sz="2500" dirty="0">
              <a:latin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7544" y="2576161"/>
            <a:ext cx="3888432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</a:rPr>
              <a:t>при приеме на работу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4008" y="2576161"/>
            <a:ext cx="3888432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</a:rPr>
              <a:t>при проведении</a:t>
            </a:r>
            <a:r>
              <a:rPr lang="ru-RU" altLang="ru-RU" sz="2400" b="1" dirty="0">
                <a:solidFill>
                  <a:schemeClr val="tx1"/>
                </a:solidFill>
              </a:rPr>
              <a:t>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</a:rPr>
              <a:t>аттестации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55776" y="1387624"/>
            <a:ext cx="720080" cy="1033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89240" y="1387624"/>
            <a:ext cx="998984" cy="1033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1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904799"/>
              </p:ext>
            </p:extLst>
          </p:nvPr>
        </p:nvGraphicFramePr>
        <p:xfrm>
          <a:off x="107950" y="115888"/>
          <a:ext cx="8928100" cy="6697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678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 определения применительно к педагогу: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1196753"/>
            <a:ext cx="6624736" cy="75608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педагога.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22445" y="2132856"/>
            <a:ext cx="6624736" cy="654732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компетенция.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0" y="2924944"/>
            <a:ext cx="6624736" cy="720080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36643" y="3799047"/>
            <a:ext cx="6624736" cy="79208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Региональное дополнение к профессиональному стандарту.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67644" y="4797152"/>
            <a:ext cx="6552728" cy="79208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области стандарта педагога.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31640" y="5733256"/>
            <a:ext cx="6624736" cy="79208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ИКТ – компетентность.</a:t>
            </a:r>
          </a:p>
        </p:txBody>
      </p:sp>
    </p:spTree>
    <p:extLst>
      <p:ext uri="{BB962C8B-B14F-4D97-AF65-F5344CB8AC3E}">
        <p14:creationId xmlns:p14="http://schemas.microsoft.com/office/powerpoint/2010/main" val="38771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профессионального стандарта в области ОБУЧЕНИЕ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Иметь высшее профессиональное образование или среднее профессиональное по направлениям подготовки «Образование и педагогика».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Знать программы обучения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Уметь планировать и анализировать работу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Владеть формами и методами обучения: стандартными и инновационными.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Использовать специальные подходы, чтобы охватить всех детей: со специальными потребностями в образовании; одаренными; детей для которых русских язык не является родным; детей с ограниченными возможностями.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Уметь объективно оценивать возможности детей, используя разные формы и методы контроля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Владеть ИКТ-компетенциями.</a:t>
            </a:r>
          </a:p>
        </p:txBody>
      </p:sp>
    </p:spTree>
    <p:extLst>
      <p:ext uri="{BB962C8B-B14F-4D97-AF65-F5344CB8AC3E}">
        <p14:creationId xmlns:p14="http://schemas.microsoft.com/office/powerpoint/2010/main" val="11292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856984" cy="85010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профессионального стандарта в области ВОСПИТАНИЕ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928992" cy="5256584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itchFamily="18" charset="0"/>
              </a:rPr>
              <a:t>В</a:t>
            </a:r>
            <a:r>
              <a:rPr lang="ru-RU" altLang="ru-RU" sz="2800" dirty="0" smtClean="0">
                <a:latin typeface="Times New Roman" pitchFamily="18" charset="0"/>
              </a:rPr>
              <a:t>ладеть формами и</a:t>
            </a:r>
            <a:r>
              <a:rPr lang="ru-RU" altLang="ru-RU" sz="2800" dirty="0" smtClean="0"/>
              <a:t> </a:t>
            </a:r>
            <a:r>
              <a:rPr lang="ru-RU" altLang="ru-RU" sz="2800" dirty="0" smtClean="0">
                <a:latin typeface="Times New Roman" pitchFamily="18" charset="0"/>
              </a:rPr>
              <a:t>методами воспитательной работы.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Владеть организационными формами и методами.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Уметь общаться с детьми, признавая их достоинство, понимая и принимая их.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Уметь проектировать и создавать ситуации и события, развивающие эмоционально – ценностную сферу ребенка.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Уметь обнаруживать и реализовывать (воплощать) воспитательные возможности различных видов детской деятельности (учебной, игровой, трудовой, спортивной, художественной и т.д.).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Уметь сотрудничать (конструктивно взаимодействовать) с другими педагогами и специалистами.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itchFamily="18" charset="0"/>
              </a:rPr>
              <a:t>Поддерживать уклад, атмосферу и традиции учреждения, внося в них свой положительный вклад.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ru-RU" altLang="ru-RU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577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ПРОФЕССИОНАЛЬНЫЙ  СТАНДАРТ  ПЕДАГОГА</vt:lpstr>
      <vt:lpstr>Презентация PowerPoint</vt:lpstr>
      <vt:lpstr>Презентация PowerPoint</vt:lpstr>
      <vt:lpstr>Презентация PowerPoint</vt:lpstr>
      <vt:lpstr>ОБЛАСТЬ ПРИМЕНЕНИЯ ПРОФЕССИОНАЛЬНОГО СТАНДАРТА ПЕДАГОГА</vt:lpstr>
      <vt:lpstr>Презентация PowerPoint</vt:lpstr>
      <vt:lpstr>Термины и определения применительно к педагогу:</vt:lpstr>
      <vt:lpstr>Содержание профессионального стандарта в области ОБУЧЕНИЕ</vt:lpstr>
      <vt:lpstr>Содержание профессионального стандарта в области ВОСПИТАНИЕ</vt:lpstr>
      <vt:lpstr>Содержание профессионального стандарта в области РАЗВИТИЕ</vt:lpstr>
      <vt:lpstr>ПРОФЕССИОНАЛЬНЫЕ КОМПЕТЕНЦИИ ПЕДАГОГА ДОШКОЛЬНОГО ОБРАЗОВАНИЯ (ВОСПИТАТЕЛЯ)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СТРАНДАРТ  ПЕДАГОГА</dc:title>
  <dc:creator>USER</dc:creator>
  <cp:lastModifiedBy>User</cp:lastModifiedBy>
  <cp:revision>85</cp:revision>
  <dcterms:created xsi:type="dcterms:W3CDTF">2016-03-28T08:04:45Z</dcterms:created>
  <dcterms:modified xsi:type="dcterms:W3CDTF">2017-04-12T13:30:57Z</dcterms:modified>
</cp:coreProperties>
</file>