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49" d="100"/>
          <a:sy n="49" d="100"/>
        </p:scale>
        <p:origin x="54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875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074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230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486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466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673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23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928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677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847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2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9E748-7702-4BEA-9503-10EF9F639A4B}" type="datetimeFigureOut">
              <a:rPr lang="ru-RU" smtClean="0"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5994E-97F3-4321-AF2A-795C2BFCA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879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t="-4000" r="-1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15574" y="3385226"/>
            <a:ext cx="700391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dirty="0" smtClean="0">
                <a:solidFill>
                  <a:schemeClr val="accent2">
                    <a:lumMod val="50000"/>
                  </a:schemeClr>
                </a:solidFill>
              </a:rPr>
              <a:t>Реши пример</a:t>
            </a:r>
            <a:endParaRPr lang="ru-RU" sz="8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Стрелка вправо 4">
            <a:hlinkClick r:id="" action="ppaction://hlinkshowjump?jump=nextslide"/>
          </p:cNvPr>
          <p:cNvSpPr/>
          <p:nvPr/>
        </p:nvSpPr>
        <p:spPr>
          <a:xfrm>
            <a:off x="9533106" y="5077838"/>
            <a:ext cx="1381328" cy="758758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86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022" y="483870"/>
            <a:ext cx="4740825" cy="5400000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1170140"/>
              </p:ext>
            </p:extLst>
          </p:nvPr>
        </p:nvGraphicFramePr>
        <p:xfrm>
          <a:off x="6170022" y="483870"/>
          <a:ext cx="4716000" cy="54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8000"/>
                <a:gridCol w="2358000"/>
              </a:tblGrid>
              <a:tr h="2700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7000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984442" y="1614210"/>
            <a:ext cx="39105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7 - 4=</a:t>
            </a:r>
            <a:endParaRPr lang="ru-RU" sz="9600" dirty="0"/>
          </a:p>
        </p:txBody>
      </p:sp>
      <p:sp>
        <p:nvSpPr>
          <p:cNvPr id="7" name="TextBox 6"/>
          <p:cNvSpPr txBox="1"/>
          <p:nvPr/>
        </p:nvSpPr>
        <p:spPr>
          <a:xfrm>
            <a:off x="1284051" y="3638145"/>
            <a:ext cx="943582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3</a:t>
            </a:r>
            <a:endParaRPr lang="ru-RU" sz="9600" dirty="0"/>
          </a:p>
        </p:txBody>
      </p:sp>
      <p:sp>
        <p:nvSpPr>
          <p:cNvPr id="10" name="TextBox 9"/>
          <p:cNvSpPr txBox="1"/>
          <p:nvPr/>
        </p:nvSpPr>
        <p:spPr>
          <a:xfrm>
            <a:off x="2879387" y="3638145"/>
            <a:ext cx="972766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5</a:t>
            </a:r>
            <a:endParaRPr lang="ru-RU" sz="9600" dirty="0"/>
          </a:p>
        </p:txBody>
      </p:sp>
      <p:sp>
        <p:nvSpPr>
          <p:cNvPr id="11" name="TextBox 10"/>
          <p:cNvSpPr txBox="1"/>
          <p:nvPr/>
        </p:nvSpPr>
        <p:spPr>
          <a:xfrm>
            <a:off x="4545502" y="3638145"/>
            <a:ext cx="992221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1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2874125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022" y="483870"/>
            <a:ext cx="4740825" cy="5400000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715613"/>
              </p:ext>
            </p:extLst>
          </p:nvPr>
        </p:nvGraphicFramePr>
        <p:xfrm>
          <a:off x="6170022" y="483870"/>
          <a:ext cx="4716000" cy="54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8000"/>
                <a:gridCol w="2358000"/>
              </a:tblGrid>
              <a:tr h="2700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000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259503" y="1614210"/>
            <a:ext cx="39105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5+1=</a:t>
            </a:r>
            <a:endParaRPr lang="ru-RU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894945" y="4066162"/>
            <a:ext cx="953310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3</a:t>
            </a:r>
            <a:endParaRPr lang="ru-RU" sz="9600" dirty="0"/>
          </a:p>
        </p:txBody>
      </p:sp>
      <p:sp>
        <p:nvSpPr>
          <p:cNvPr id="6" name="TextBox 5"/>
          <p:cNvSpPr txBox="1"/>
          <p:nvPr/>
        </p:nvSpPr>
        <p:spPr>
          <a:xfrm>
            <a:off x="2579174" y="4066162"/>
            <a:ext cx="953310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7</a:t>
            </a:r>
            <a:endParaRPr lang="ru-RU" sz="9600" dirty="0"/>
          </a:p>
        </p:txBody>
      </p:sp>
      <p:sp>
        <p:nvSpPr>
          <p:cNvPr id="7" name="TextBox 6"/>
          <p:cNvSpPr txBox="1"/>
          <p:nvPr/>
        </p:nvSpPr>
        <p:spPr>
          <a:xfrm>
            <a:off x="4297447" y="4066162"/>
            <a:ext cx="940898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6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129232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56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022" y="483870"/>
            <a:ext cx="4740825" cy="5400000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542254"/>
              </p:ext>
            </p:extLst>
          </p:nvPr>
        </p:nvGraphicFramePr>
        <p:xfrm>
          <a:off x="6170022" y="483870"/>
          <a:ext cx="4716000" cy="54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8000"/>
                <a:gridCol w="2358000"/>
              </a:tblGrid>
              <a:tr h="2700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00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354093" y="1342417"/>
            <a:ext cx="34435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2+2=</a:t>
            </a:r>
            <a:endParaRPr lang="ru-RU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2755612" y="3463046"/>
            <a:ext cx="972766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4</a:t>
            </a:r>
            <a:endParaRPr lang="ru-RU" sz="9600" dirty="0"/>
          </a:p>
        </p:txBody>
      </p:sp>
      <p:sp>
        <p:nvSpPr>
          <p:cNvPr id="6" name="TextBox 5"/>
          <p:cNvSpPr txBox="1"/>
          <p:nvPr/>
        </p:nvSpPr>
        <p:spPr>
          <a:xfrm>
            <a:off x="4524704" y="3463046"/>
            <a:ext cx="972766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5</a:t>
            </a:r>
            <a:endParaRPr lang="ru-RU" sz="9600" dirty="0"/>
          </a:p>
        </p:txBody>
      </p:sp>
      <p:sp>
        <p:nvSpPr>
          <p:cNvPr id="7" name="TextBox 6"/>
          <p:cNvSpPr txBox="1"/>
          <p:nvPr/>
        </p:nvSpPr>
        <p:spPr>
          <a:xfrm>
            <a:off x="1033818" y="3463046"/>
            <a:ext cx="1008991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74905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022" y="483870"/>
            <a:ext cx="4740825" cy="5400000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629034"/>
              </p:ext>
            </p:extLst>
          </p:nvPr>
        </p:nvGraphicFramePr>
        <p:xfrm>
          <a:off x="6170022" y="483870"/>
          <a:ext cx="4716000" cy="54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8000"/>
                <a:gridCol w="2358000"/>
              </a:tblGrid>
              <a:tr h="2700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00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217906" y="1459149"/>
            <a:ext cx="35214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3+3=</a:t>
            </a:r>
            <a:endParaRPr lang="ru-RU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1034653" y="3183870"/>
            <a:ext cx="894943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6</a:t>
            </a:r>
            <a:endParaRPr lang="ru-RU" sz="9600" dirty="0"/>
          </a:p>
        </p:txBody>
      </p:sp>
      <p:sp>
        <p:nvSpPr>
          <p:cNvPr id="6" name="TextBox 5"/>
          <p:cNvSpPr txBox="1"/>
          <p:nvPr/>
        </p:nvSpPr>
        <p:spPr>
          <a:xfrm>
            <a:off x="2780764" y="3183870"/>
            <a:ext cx="953311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7</a:t>
            </a:r>
            <a:endParaRPr lang="ru-RU" sz="9600" dirty="0"/>
          </a:p>
        </p:txBody>
      </p:sp>
      <p:sp>
        <p:nvSpPr>
          <p:cNvPr id="7" name="TextBox 6"/>
          <p:cNvSpPr txBox="1"/>
          <p:nvPr/>
        </p:nvSpPr>
        <p:spPr>
          <a:xfrm>
            <a:off x="4585243" y="3183870"/>
            <a:ext cx="875489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9600" dirty="0" smtClean="0"/>
              <a:t>5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1424517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022" y="483870"/>
            <a:ext cx="4740825" cy="5400000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39305"/>
              </p:ext>
            </p:extLst>
          </p:nvPr>
        </p:nvGraphicFramePr>
        <p:xfrm>
          <a:off x="6170022" y="483870"/>
          <a:ext cx="4716000" cy="54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8000"/>
                <a:gridCol w="2358000"/>
              </a:tblGrid>
              <a:tr h="2700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00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627351" y="2522150"/>
            <a:ext cx="55426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ОТЛИЧНО!!!</a:t>
            </a:r>
            <a:endParaRPr lang="ru-RU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8372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89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26</Words>
  <Application>Microsoft Office PowerPoint</Application>
  <PresentationFormat>Широкоэкранный</PresentationFormat>
  <Paragraphs>18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дима</dc:creator>
  <cp:lastModifiedBy>дима</cp:lastModifiedBy>
  <cp:revision>5</cp:revision>
  <dcterms:created xsi:type="dcterms:W3CDTF">2020-10-14T14:49:17Z</dcterms:created>
  <dcterms:modified xsi:type="dcterms:W3CDTF">2020-10-14T15:25:50Z</dcterms:modified>
</cp:coreProperties>
</file>