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6" r:id="rId10"/>
    <p:sldId id="267" r:id="rId11"/>
    <p:sldId id="26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691680" y="292494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«Посчитай звуки в слове»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077072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фонематический слух, внимание, память, логическое мышление, совершенствовать навыки звуко-слогового анализа и синтеза.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Виктор\Downloads\дети с буквой 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9" t="6238" r="1746" b="4865"/>
          <a:stretch>
            <a:fillRect/>
          </a:stretch>
        </p:blipFill>
        <p:spPr bwMode="auto">
          <a:xfrm>
            <a:off x="2411760" y="188640"/>
            <a:ext cx="4464496" cy="252028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ownloads\колобок хлопает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0414" y="1175847"/>
            <a:ext cx="4492672" cy="33332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013176"/>
            <a:ext cx="554461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Ура! У тебя всё получается!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ownloads\колобок думае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52" r="26564"/>
          <a:stretch>
            <a:fillRect/>
          </a:stretch>
        </p:blipFill>
        <p:spPr bwMode="auto">
          <a:xfrm>
            <a:off x="2771800" y="980728"/>
            <a:ext cx="3528392" cy="39336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5085184"/>
            <a:ext cx="518457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Ошибочка! Подумай ещё!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ownloads\колобок думае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52" r="26564"/>
          <a:stretch>
            <a:fillRect/>
          </a:stretch>
        </p:blipFill>
        <p:spPr bwMode="auto">
          <a:xfrm>
            <a:off x="2771800" y="980728"/>
            <a:ext cx="3528392" cy="39336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5085184"/>
            <a:ext cx="518457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Ошибочка! Подумай ещё!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ownloads\колобок думае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52" r="26564"/>
          <a:stretch>
            <a:fillRect/>
          </a:stretch>
        </p:blipFill>
        <p:spPr bwMode="auto">
          <a:xfrm>
            <a:off x="2771800" y="980728"/>
            <a:ext cx="3528392" cy="39336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5085184"/>
            <a:ext cx="518457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Ошибочка! Подумай ещё!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ownloads\колобок думае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52" r="26564"/>
          <a:stretch>
            <a:fillRect/>
          </a:stretch>
        </p:blipFill>
        <p:spPr bwMode="auto">
          <a:xfrm>
            <a:off x="2771800" y="980728"/>
            <a:ext cx="3528392" cy="39336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5085184"/>
            <a:ext cx="518457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Ошибочка! Подумай ещё!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683568" y="2132856"/>
            <a:ext cx="2232248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6156176" y="2132856"/>
            <a:ext cx="2160240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3419872" y="2132856"/>
            <a:ext cx="2160240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68356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140364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7" name="Прямоугольник 16">
            <a:hlinkClick r:id="rId3" action="ppaction://hlinksldjump"/>
          </p:cNvPr>
          <p:cNvSpPr/>
          <p:nvPr/>
        </p:nvSpPr>
        <p:spPr>
          <a:xfrm>
            <a:off x="212372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493204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9" name="Прямоугольник 18">
            <a:hlinkClick r:id="rId2" action="ppaction://hlinksldjump"/>
          </p:cNvPr>
          <p:cNvSpPr/>
          <p:nvPr/>
        </p:nvSpPr>
        <p:spPr>
          <a:xfrm>
            <a:off x="421196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0" name="Прямоугольник 19">
            <a:hlinkClick r:id="rId3" action="ppaction://hlinksldjump"/>
          </p:cNvPr>
          <p:cNvSpPr/>
          <p:nvPr/>
        </p:nvSpPr>
        <p:spPr>
          <a:xfrm>
            <a:off x="349188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781236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709228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6" name="Прямоугольник 25">
            <a:hlinkClick r:id="rId2" action="ppaction://hlinksldjump"/>
          </p:cNvPr>
          <p:cNvSpPr/>
          <p:nvPr/>
        </p:nvSpPr>
        <p:spPr>
          <a:xfrm>
            <a:off x="637220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pic>
        <p:nvPicPr>
          <p:cNvPr id="27" name="Рисунок 26" descr="ки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78" t="15080" r="7847" b="16224"/>
          <a:stretch>
            <a:fillRect/>
          </a:stretch>
        </p:blipFill>
        <p:spPr>
          <a:xfrm>
            <a:off x="971600" y="2505858"/>
            <a:ext cx="1584176" cy="1180932"/>
          </a:xfrm>
          <a:prstGeom prst="rect">
            <a:avLst/>
          </a:prstGeom>
        </p:spPr>
      </p:pic>
      <p:pic>
        <p:nvPicPr>
          <p:cNvPr id="28" name="Рисунок 27" descr="до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420888"/>
            <a:ext cx="1440160" cy="1381091"/>
          </a:xfrm>
          <a:prstGeom prst="rect">
            <a:avLst/>
          </a:prstGeom>
        </p:spPr>
      </p:pic>
      <p:pic>
        <p:nvPicPr>
          <p:cNvPr id="30" name="Рисунок 29" descr="шар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2204864"/>
            <a:ext cx="1237338" cy="18002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83568" y="404664"/>
            <a:ext cx="590465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Посчитай, сколько звуков в словах.                                                   Есть ли слова с одинаковым количеством звуков.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>
            <a:hlinkClick r:id="rId7" action="ppaction://hlinksldjump"/>
          </p:cNvPr>
          <p:cNvSpPr/>
          <p:nvPr/>
        </p:nvSpPr>
        <p:spPr>
          <a:xfrm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683568" y="2132856"/>
            <a:ext cx="2160240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6156176" y="2132856"/>
            <a:ext cx="2160240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3419872" y="2132856"/>
            <a:ext cx="2160240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68356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140364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7" name="Прямоугольник 16">
            <a:hlinkClick r:id="rId2" action="ppaction://hlinksldjump"/>
          </p:cNvPr>
          <p:cNvSpPr/>
          <p:nvPr/>
        </p:nvSpPr>
        <p:spPr>
          <a:xfrm>
            <a:off x="212372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8" name="Прямоугольник 17">
            <a:hlinkClick r:id="rId2" action="ppaction://hlinksldjump"/>
          </p:cNvPr>
          <p:cNvSpPr/>
          <p:nvPr/>
        </p:nvSpPr>
        <p:spPr>
          <a:xfrm>
            <a:off x="493204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9" name="Прямоугольник 18">
            <a:hlinkClick r:id="rId2" action="ppaction://hlinksldjump"/>
          </p:cNvPr>
          <p:cNvSpPr/>
          <p:nvPr/>
        </p:nvSpPr>
        <p:spPr>
          <a:xfrm>
            <a:off x="421196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0" name="Прямоугольник 19">
            <a:hlinkClick r:id="rId3" action="ppaction://hlinksldjump"/>
          </p:cNvPr>
          <p:cNvSpPr/>
          <p:nvPr/>
        </p:nvSpPr>
        <p:spPr>
          <a:xfrm>
            <a:off x="349188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4" name="Прямоугольник 23">
            <a:hlinkClick r:id="rId2" action="ppaction://hlinksldjump"/>
          </p:cNvPr>
          <p:cNvSpPr/>
          <p:nvPr/>
        </p:nvSpPr>
        <p:spPr>
          <a:xfrm>
            <a:off x="781236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709228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6" name="Прямоугольник 25">
            <a:hlinkClick r:id="rId2" action="ppaction://hlinksldjump"/>
          </p:cNvPr>
          <p:cNvSpPr/>
          <p:nvPr/>
        </p:nvSpPr>
        <p:spPr>
          <a:xfrm>
            <a:off x="637220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pic>
        <p:nvPicPr>
          <p:cNvPr id="21" name="Рисунок 20" descr="гном.png"/>
          <p:cNvPicPr>
            <a:picLocks noChangeAspect="1"/>
          </p:cNvPicPr>
          <p:nvPr/>
        </p:nvPicPr>
        <p:blipFill>
          <a:blip r:embed="rId4" cstate="print"/>
          <a:srcRect l="19514" r="17442"/>
          <a:stretch>
            <a:fillRect/>
          </a:stretch>
        </p:blipFill>
        <p:spPr>
          <a:xfrm>
            <a:off x="1115616" y="2132856"/>
            <a:ext cx="1152128" cy="1827487"/>
          </a:xfrm>
          <a:prstGeom prst="rect">
            <a:avLst/>
          </a:prstGeom>
        </p:spPr>
      </p:pic>
      <p:pic>
        <p:nvPicPr>
          <p:cNvPr id="22" name="Рисунок 21" descr="рыб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3" t="4182" r="2751" b="4182"/>
          <a:stretch>
            <a:fillRect/>
          </a:stretch>
        </p:blipFill>
        <p:spPr>
          <a:xfrm>
            <a:off x="6516216" y="2404629"/>
            <a:ext cx="1509168" cy="1168387"/>
          </a:xfrm>
          <a:prstGeom prst="rect">
            <a:avLst/>
          </a:prstGeom>
        </p:spPr>
      </p:pic>
      <p:pic>
        <p:nvPicPr>
          <p:cNvPr id="23" name="Рисунок 22" descr="мяч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1" t="7665" r="26240" b="13712"/>
          <a:stretch>
            <a:fillRect/>
          </a:stretch>
        </p:blipFill>
        <p:spPr>
          <a:xfrm>
            <a:off x="3923928" y="2420888"/>
            <a:ext cx="1224136" cy="122413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83568" y="404664"/>
            <a:ext cx="590465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Посчитай, сколько звуков в словах.                                                   Есть ли слова с одинаковым количеством звуков.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>
            <a:hlinkClick r:id="rId7" action="ppaction://hlinksldjump"/>
          </p:cNvPr>
          <p:cNvSpPr/>
          <p:nvPr/>
        </p:nvSpPr>
        <p:spPr>
          <a:xfrm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683568" y="2132856"/>
            <a:ext cx="2232248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6084168" y="2132856"/>
            <a:ext cx="2232248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3419872" y="2132856"/>
            <a:ext cx="2232248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68356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140364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7" name="Прямоугольник 16">
            <a:hlinkClick r:id="rId2" action="ppaction://hlinksldjump"/>
          </p:cNvPr>
          <p:cNvSpPr/>
          <p:nvPr/>
        </p:nvSpPr>
        <p:spPr>
          <a:xfrm>
            <a:off x="212372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8" name="Прямоугольник 17">
            <a:hlinkClick r:id="rId2" action="ppaction://hlinksldjump"/>
          </p:cNvPr>
          <p:cNvSpPr/>
          <p:nvPr/>
        </p:nvSpPr>
        <p:spPr>
          <a:xfrm>
            <a:off x="493204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421196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0" name="Прямоугольник 19">
            <a:hlinkClick r:id="rId2" action="ppaction://hlinksldjump"/>
          </p:cNvPr>
          <p:cNvSpPr/>
          <p:nvPr/>
        </p:nvSpPr>
        <p:spPr>
          <a:xfrm>
            <a:off x="349188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4" name="Прямоугольник 23">
            <a:hlinkClick r:id="rId2" action="ppaction://hlinksldjump"/>
          </p:cNvPr>
          <p:cNvSpPr/>
          <p:nvPr/>
        </p:nvSpPr>
        <p:spPr>
          <a:xfrm>
            <a:off x="781236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5" name="Прямоугольник 24">
            <a:hlinkClick r:id="rId2" action="ppaction://hlinksldjump"/>
          </p:cNvPr>
          <p:cNvSpPr/>
          <p:nvPr/>
        </p:nvSpPr>
        <p:spPr>
          <a:xfrm>
            <a:off x="709228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637220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pic>
        <p:nvPicPr>
          <p:cNvPr id="27" name="Рисунок 26" descr="433715.97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1" t="9051" r="2751" b="4851"/>
          <a:stretch>
            <a:fillRect/>
          </a:stretch>
        </p:blipFill>
        <p:spPr>
          <a:xfrm>
            <a:off x="1043608" y="2352228"/>
            <a:ext cx="1512168" cy="1441835"/>
          </a:xfrm>
          <a:prstGeom prst="rect">
            <a:avLst/>
          </a:prstGeom>
        </p:spPr>
      </p:pic>
      <p:pic>
        <p:nvPicPr>
          <p:cNvPr id="28" name="Рисунок 27" descr="слон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88" t="8773" r="24013" b="9887"/>
          <a:stretch>
            <a:fillRect/>
          </a:stretch>
        </p:blipFill>
        <p:spPr>
          <a:xfrm>
            <a:off x="3851920" y="2266746"/>
            <a:ext cx="1368151" cy="1560548"/>
          </a:xfrm>
          <a:prstGeom prst="rect">
            <a:avLst/>
          </a:prstGeom>
        </p:spPr>
      </p:pic>
      <p:pic>
        <p:nvPicPr>
          <p:cNvPr id="30" name="Рисунок 29" descr="сы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492896"/>
            <a:ext cx="1560579" cy="108509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83568" y="404664"/>
            <a:ext cx="57606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Посчитай, сколько звуков в словах.                                                   Есть ли слова с одинаковым количеством звуков.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>
            <a:hlinkClick r:id="rId7" action="ppaction://hlinksldjump"/>
          </p:cNvPr>
          <p:cNvSpPr/>
          <p:nvPr/>
        </p:nvSpPr>
        <p:spPr>
          <a:xfrm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2132856"/>
            <a:ext cx="2232248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>
            <a:off x="6084168" y="2132856"/>
            <a:ext cx="2232248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3419872" y="2132856"/>
            <a:ext cx="2232248" cy="1872208"/>
          </a:xfrm>
          <a:prstGeom prst="hexagon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68356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40364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123728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93204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1196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49188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781236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709228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6372200" y="4509120"/>
            <a:ext cx="57606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04664"/>
            <a:ext cx="57606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Посчитай, сколько звуков в словах.                                                   Есть ли слова с одинаковым количеством звуков.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тор\Downloads\ба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92896"/>
            <a:ext cx="1583836" cy="1148856"/>
          </a:xfrm>
          <a:prstGeom prst="rect">
            <a:avLst/>
          </a:prstGeom>
          <a:noFill/>
        </p:spPr>
      </p:pic>
      <p:pic>
        <p:nvPicPr>
          <p:cNvPr id="20" name="Рисунок 19" descr="кукл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50" t="13251" r="18500" b="9051"/>
          <a:stretch>
            <a:fillRect/>
          </a:stretch>
        </p:blipFill>
        <p:spPr>
          <a:xfrm>
            <a:off x="3923928" y="2276872"/>
            <a:ext cx="1224136" cy="1647020"/>
          </a:xfrm>
          <a:prstGeom prst="rect">
            <a:avLst/>
          </a:prstGeom>
        </p:spPr>
      </p:pic>
      <p:pic>
        <p:nvPicPr>
          <p:cNvPr id="3075" name="Picture 3" descr="C:\Users\Виктор\Downloads\клоу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204864"/>
            <a:ext cx="1157753" cy="1728192"/>
          </a:xfrm>
          <a:prstGeom prst="rect">
            <a:avLst/>
          </a:prstGeom>
          <a:noFill/>
        </p:spPr>
      </p:pic>
      <p:sp>
        <p:nvSpPr>
          <p:cNvPr id="18" name="Стрелка вправо 17">
            <a:hlinkClick r:id="rId7" action="ppaction://hlinksldjump"/>
          </p:cNvPr>
          <p:cNvSpPr/>
          <p:nvPr/>
        </p:nvSpPr>
        <p:spPr>
          <a:xfrm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олодец!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ownloads\колобок хлопает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0414" y="1175847"/>
            <a:ext cx="4492672" cy="33332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013176"/>
            <a:ext cx="554461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Ура! У тебя всё получается!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ownloads\колобок хлопает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0414" y="1175847"/>
            <a:ext cx="4492672" cy="33332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013176"/>
            <a:ext cx="554461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Ура! У тебя всё получается!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ownloads\колобок хлопает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0414" y="1175847"/>
            <a:ext cx="4492672" cy="33332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013176"/>
            <a:ext cx="554461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Ура! У тебя всё получается!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7884368" y="6093296"/>
            <a:ext cx="64807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180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68</cp:revision>
  <dcterms:created xsi:type="dcterms:W3CDTF">2020-10-21T16:48:05Z</dcterms:created>
  <dcterms:modified xsi:type="dcterms:W3CDTF">2020-11-10T11:29:23Z</dcterms:modified>
</cp:coreProperties>
</file>