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57" r:id="rId4"/>
    <p:sldId id="280" r:id="rId5"/>
    <p:sldId id="277" r:id="rId6"/>
    <p:sldId id="279" r:id="rId7"/>
    <p:sldId id="278" r:id="rId8"/>
    <p:sldId id="281" r:id="rId9"/>
    <p:sldId id="259" r:id="rId10"/>
    <p:sldId id="260" r:id="rId11"/>
    <p:sldId id="261" r:id="rId12"/>
    <p:sldId id="282" r:id="rId13"/>
    <p:sldId id="283" r:id="rId14"/>
    <p:sldId id="284" r:id="rId15"/>
    <p:sldId id="285" r:id="rId16"/>
    <p:sldId id="286" r:id="rId17"/>
    <p:sldId id="289" r:id="rId18"/>
    <p:sldId id="291" r:id="rId19"/>
    <p:sldId id="294" r:id="rId20"/>
    <p:sldId id="299" r:id="rId21"/>
    <p:sldId id="293" r:id="rId22"/>
    <p:sldId id="295" r:id="rId23"/>
    <p:sldId id="300" r:id="rId24"/>
    <p:sldId id="297" r:id="rId25"/>
    <p:sldId id="27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698" autoAdjust="0"/>
  </p:normalViewPr>
  <p:slideViewPr>
    <p:cSldViewPr>
      <p:cViewPr varScale="1">
        <p:scale>
          <a:sx n="67" d="100"/>
          <a:sy n="67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71613"/>
            <a:ext cx="7772400" cy="2028838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Машина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 физкультминутка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Маша и Медведь - Зарядка минус демо https --vk.com-al mae_(Audio-VK4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4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2" grpId="1"/>
      <p:bldP spid="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rot="9619697" flipV="1">
            <a:off x="6422106" y="5661093"/>
            <a:ext cx="13310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На месте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шагом марш</a:t>
            </a:r>
            <a:r>
              <a:rPr lang="ru-RU" dirty="0" smtClean="0"/>
              <a:t>!</a:t>
            </a:r>
            <a:endParaRPr lang="ru-RU" dirty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asha-i-medved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57290" y="1214422"/>
            <a:ext cx="6643734" cy="3643339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525724">
            <a:off x="5884185" y="5799929"/>
            <a:ext cx="22014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Наклоны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в стороны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asha-i-medved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14422"/>
            <a:ext cx="6643734" cy="3643339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asha-i-medved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57290" y="1214422"/>
            <a:ext cx="6643734" cy="3643339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asha-i-medved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14422"/>
            <a:ext cx="6643734" cy="3643339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asha-i-medved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57290" y="1214422"/>
            <a:ext cx="6643734" cy="3643339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asha-i-medved3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14422"/>
            <a:ext cx="6643734" cy="3643339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08845_Mashenka_iz_mf_Masha_i_Medved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071670" y="928670"/>
            <a:ext cx="5214973" cy="41434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652674">
            <a:off x="6443355" y="5686025"/>
            <a:ext cx="1621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Танцуем ручками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093_Masha_dirijiruet_povareshkoj_-_Mf_Masha_i_Medve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9" y="928670"/>
            <a:ext cx="4857784" cy="3929090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373664">
            <a:off x="6301636" y="5886173"/>
            <a:ext cx="17994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Ну – </a:t>
            </a:r>
            <a:r>
              <a:rPr lang="ru-RU" b="1" dirty="0" err="1" smtClean="0">
                <a:solidFill>
                  <a:srgbClr val="C00000"/>
                </a:solidFill>
              </a:rPr>
              <a:t>ну</a:t>
            </a:r>
            <a:r>
              <a:rPr lang="ru-RU" b="1" dirty="0" smtClean="0">
                <a:solidFill>
                  <a:srgbClr val="C00000"/>
                </a:solidFill>
              </a:rPr>
              <a:t>- </a:t>
            </a:r>
            <a:r>
              <a:rPr lang="ru-RU" b="1" dirty="0" err="1" smtClean="0">
                <a:solidFill>
                  <a:srgbClr val="C00000"/>
                </a:solidFill>
              </a:rPr>
              <a:t>ну</a:t>
            </a:r>
            <a:r>
              <a:rPr lang="ru-RU" b="1" dirty="0" smtClean="0">
                <a:solidFill>
                  <a:srgbClr val="C00000"/>
                </a:solidFill>
              </a:rPr>
              <a:t> ! 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786050" y="1214422"/>
            <a:ext cx="3929090" cy="342902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135199">
            <a:off x="6311624" y="6058500"/>
            <a:ext cx="15727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Похлопали!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445679">
            <a:off x="5933934" y="5755130"/>
            <a:ext cx="20139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Наклоны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головой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339029">
            <a:off x="6160334" y="5910817"/>
            <a:ext cx="18054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Снова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наклоны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436013">
            <a:off x="5910375" y="5781859"/>
            <a:ext cx="2329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Повороты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 головой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297575">
            <a:off x="6063520" y="5801211"/>
            <a:ext cx="18455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Повороты туловища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216925">
            <a:off x="6033495" y="5987408"/>
            <a:ext cx="18769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Потанцуем!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072186">
            <a:off x="6261104" y="5729079"/>
            <a:ext cx="16646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Покажем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силу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rot="20281400">
            <a:off x="6012591" y="5864501"/>
            <a:ext cx="20560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Танцуем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 волком!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405754">
            <a:off x="5841234" y="5839211"/>
            <a:ext cx="2325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Попрыгаем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 зайчиком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435686">
            <a:off x="5959759" y="5867794"/>
            <a:ext cx="19938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Лепим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снежки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661401">
            <a:off x="6232972" y="6062203"/>
            <a:ext cx="15079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Наклоны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897830">
            <a:off x="6155539" y="5929797"/>
            <a:ext cx="1690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Полетели!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741984">
            <a:off x="5994041" y="5881276"/>
            <a:ext cx="19396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Выше! Выше!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Еще выше!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9px_ru_avatar_127251_Masha_radostno_hlopaet_v_ladoshi_-__multfilm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036083" y="1214422"/>
            <a:ext cx="3429024" cy="3429024"/>
          </a:xfrm>
          <a:prstGeom prst="rect">
            <a:avLst/>
          </a:prstGeom>
        </p:spPr>
      </p:pic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ьная выноска 5"/>
          <p:cNvSpPr/>
          <p:nvPr/>
        </p:nvSpPr>
        <p:spPr>
          <a:xfrm rot="16200000" flipH="1">
            <a:off x="6357962" y="5429252"/>
            <a:ext cx="1285860" cy="1571636"/>
          </a:xfrm>
          <a:prstGeom prst="wedgeEllipseCallout">
            <a:avLst>
              <a:gd name="adj1" fmla="val -60218"/>
              <a:gd name="adj2" fmla="val 589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620893">
            <a:off x="6197232" y="5862167"/>
            <a:ext cx="17257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Понравилась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зарядка?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2732185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Молодцы!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55</Words>
  <Application>Microsoft Office PowerPoint</Application>
  <PresentationFormat>Экран (4:3)</PresentationFormat>
  <Paragraphs>31</Paragraphs>
  <Slides>25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Машина  физкультминутка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Молодцы!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foxmart</dc:creator>
  <cp:lastModifiedBy>Valera 4k</cp:lastModifiedBy>
  <cp:revision>5</cp:revision>
  <dcterms:created xsi:type="dcterms:W3CDTF">2012-11-13T15:07:47Z</dcterms:created>
  <dcterms:modified xsi:type="dcterms:W3CDTF">2020-11-19T15:28:54Z</dcterms:modified>
</cp:coreProperties>
</file>