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A9AD98-1886-4730-9E54-E7271792FDA9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3C6EC97-32D9-4576-80B4-D9037467B3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8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Загадки</a:t>
            </a:r>
            <a:r>
              <a:rPr lang="ru-RU" dirty="0" smtClean="0">
                <a:ea typeface="SimSun" panose="02010600030101010101" pitchFamily="2" charset="-122"/>
              </a:rPr>
              <a:t> </a:t>
            </a:r>
            <a:endParaRPr lang="ru-RU" dirty="0">
              <a:ea typeface="SimSun" panose="02010600030101010101" pitchFamily="2" charset="-12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9140000">
            <a:off x="1420648" y="2302141"/>
            <a:ext cx="6482717" cy="329259"/>
          </a:xfrm>
        </p:spPr>
        <p:txBody>
          <a:bodyPr>
            <a:noAutofit/>
          </a:bodyPr>
          <a:lstStyle/>
          <a:p>
            <a:endParaRPr lang="ru-RU" sz="54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Дикие животные Южного Урала</a:t>
            </a:r>
            <a:r>
              <a:rPr lang="ru-RU" sz="5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5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07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42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1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43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1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10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1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03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93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1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" y="-1"/>
            <a:ext cx="9141431" cy="685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68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11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0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1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" y="8383"/>
            <a:ext cx="9137239" cy="685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0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11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85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esktop\11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48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esktop\11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8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40000">
            <a:off x="985993" y="1765688"/>
            <a:ext cx="6039332" cy="1204306"/>
          </a:xfrm>
        </p:spPr>
        <p:txBody>
          <a:bodyPr/>
          <a:lstStyle/>
          <a:p>
            <a:pPr algn="ctr"/>
            <a:r>
              <a:rPr lang="ru-RU" sz="7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  <a:endParaRPr lang="ru-RU" sz="7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34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Другая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7B9C1D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</TotalTime>
  <Words>9</Words>
  <Application>Microsoft Office PowerPoint</Application>
  <PresentationFormat>Экран (4:3)</PresentationFormat>
  <Paragraphs>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Углы</vt:lpstr>
      <vt:lpstr>Загадки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Загадки</dc:title>
  <dc:creator>admin</dc:creator>
  <cp:lastModifiedBy>ДС393</cp:lastModifiedBy>
  <cp:revision>3</cp:revision>
  <dcterms:created xsi:type="dcterms:W3CDTF">2019-03-09T06:34:59Z</dcterms:created>
  <dcterms:modified xsi:type="dcterms:W3CDTF">2019-03-12T03:36:15Z</dcterms:modified>
</cp:coreProperties>
</file>