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10080625" cy="5670550"/>
  <p:notesSz cx="7772400" cy="10058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246" y="-78"/>
      </p:cViewPr>
      <p:guideLst>
        <p:guide orient="horz" pos="1786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6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6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6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 fontScale="56000"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 fontScale="56000"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 fontScale="56000"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 fontScale="56000"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 fontScale="56000"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 fontScale="56000"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6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6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6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6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6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6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6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Седьмой уровень структуры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US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3DB3878F-5AE3-4E1D-AA53-32476805B1DA}" type="slidenum">
              <a:rPr lang="en-US" sz="1400" b="0" strike="noStrike" spc="-1">
                <a:latin typeface="Times New Roman"/>
              </a:rPr>
              <a:pPr algn="r"/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/>
          <p:cNvPicPr/>
          <p:nvPr/>
        </p:nvPicPr>
        <p:blipFill>
          <a:blip r:embed="rId2" cstate="print"/>
          <a:stretch/>
        </p:blipFill>
        <p:spPr>
          <a:xfrm>
            <a:off x="2002680" y="-4680"/>
            <a:ext cx="6075000" cy="5669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Рисунок 41"/>
          <p:cNvPicPr/>
          <p:nvPr/>
        </p:nvPicPr>
        <p:blipFill>
          <a:blip r:embed="rId2" cstate="print"/>
          <a:stretch/>
        </p:blipFill>
        <p:spPr>
          <a:xfrm>
            <a:off x="3177720" y="0"/>
            <a:ext cx="3588840" cy="5669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UKA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5800" y="66311"/>
            <a:ext cx="4429156" cy="5604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0</Words>
  <Application>LibreOffice/7.0.5.2$Windows_X86_64 LibreOffice_project/64390860c6cd0aca4beafafcfd84613dd9dfb63a</Application>
  <PresentationFormat>Произвольный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/>
  <dc:description/>
  <cp:lastModifiedBy>NAUKA</cp:lastModifiedBy>
  <cp:revision>2</cp:revision>
  <dcterms:created xsi:type="dcterms:W3CDTF">2017-10-20T23:41:18Z</dcterms:created>
  <dcterms:modified xsi:type="dcterms:W3CDTF">2021-07-16T04:50:42Z</dcterms:modified>
  <dc:language>ru-RU</dc:language>
</cp:coreProperties>
</file>