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CBC7-53A4-420C-8205-3D6C0958B212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452E-5A84-4A5D-9F7B-D6B3D18A6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gunb.ru/VirtualExibition/WebVirtualGalleryBooksYubilyar/Images/backgrou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ЭММАУССКАЯ ШКОЛА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2279104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«КВАРЦ»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(Павлова Ксения,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Шалабаева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Алина)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Руководитель – Виноградова Елена Николаевна, учитель географии,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Калининский район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powerpoint.ru/wp-content/uploads/2013/04/NewDomPrint-2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929"/>
            <a:ext cx="9144000" cy="68589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октября 1881 г.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ll Users\Документы\фото 2015-2016\школа старая\награждение Министерство экологии и природных ресурсов Захарова 0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700808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powerpoint.ru/wp-content/uploads/2013/04/NewDomPrint-2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929"/>
            <a:ext cx="9144000" cy="68589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ll Users\Документы\фото 2015-2016\школа старая\награждение Министерство экологии и природных ресурсов Захарова 16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88640"/>
            <a:ext cx="52565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й по архитекту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1922-1927 гг.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ll Users\Документы\фото 2015-2016\школа старая\награждение Министерство экологии и природных ресурсов Захаров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556792"/>
            <a:ext cx="72728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й по архитекту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ll Users\Документы\фото 2015-2016\школа старая\награждение Министерство экологии и природных ресурсов Захарова 1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88640"/>
            <a:ext cx="5184576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powerpoint.ru/wp-content/uploads/2013/04/NewDomPrint-2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929"/>
            <a:ext cx="9144000" cy="68589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сентября 1983 г.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ll Users\Документы\фото 2015-2016\школа старая\DSCF07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484784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gunb.ru/VirtualExibition/WebVirtualGalleryBooksYubilyar/Images/backgroun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6004"/>
            <a:ext cx="9144000" cy="6894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2279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ЭММАУССКАЯ ШКОЛА</vt:lpstr>
      <vt:lpstr> 18 октября 1881 г.</vt:lpstr>
      <vt:lpstr>Слайд 3</vt:lpstr>
      <vt:lpstr>1922-1927 гг.</vt:lpstr>
      <vt:lpstr>Слайд 5</vt:lpstr>
      <vt:lpstr>1 сентября 1983 г.</vt:lpstr>
      <vt:lpstr>Спасибо за внимание</vt:lpstr>
    </vt:vector>
  </TitlesOfParts>
  <Company>МОУ"Эммаусская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Пользователь</cp:lastModifiedBy>
  <cp:revision>8</cp:revision>
  <dcterms:created xsi:type="dcterms:W3CDTF">2016-05-04T10:29:46Z</dcterms:created>
  <dcterms:modified xsi:type="dcterms:W3CDTF">2016-05-11T05:39:52Z</dcterms:modified>
</cp:coreProperties>
</file>