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57" r:id="rId4"/>
    <p:sldId id="258" r:id="rId5"/>
    <p:sldId id="259" r:id="rId6"/>
    <p:sldId id="260" r:id="rId7"/>
    <p:sldId id="262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FFFF00"/>
    <a:srgbClr val="FF9900"/>
    <a:srgbClr val="990099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94" autoAdjust="0"/>
    <p:restoredTop sz="94660"/>
  </p:normalViewPr>
  <p:slideViewPr>
    <p:cSldViewPr>
      <p:cViewPr varScale="1">
        <p:scale>
          <a:sx n="73" d="100"/>
          <a:sy n="73" d="100"/>
        </p:scale>
        <p:origin x="-1428" y="-10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424113-E935-4ED6-A807-2087125D0469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796E2-4E39-4437-9ECB-D8C9035A5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9F6FF-0F91-49A1-ABC9-893FADEE24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47DA-8E71-4224-9B6A-81795F31AE7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078F-C930-4EC3-AF01-67187E11B45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2595-6F83-4E9E-9602-2488A37C1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C635-3640-46B2-922B-9D05F28B1110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9D15-F3E4-491A-94D6-F733BFED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3154-70E5-466C-93BE-E4B7697537FF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939F-9182-4290-8718-85890E8A5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6ED5-D6C5-4051-8BD7-F3FE98A7DE86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B9B2-DFF7-48D4-B9D8-59411A661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897C-4EB6-4B9C-A177-87D9FEA00968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6B46-B53B-4C92-8DE9-66DC39ED3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CDA4-0E98-473C-B6EB-6606F2A9BA96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839C-A7C3-4996-8BB4-80CAB2B5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B4CD-F8D4-4417-908A-33D5A1F191DB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132-3E1B-4D80-8440-74CCFB0A3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C88B-5772-407D-B88E-0F885BACD58C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99CF-8F19-43A6-873E-09AC4FD3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441F-4970-450E-ACB9-925B8B4F8C89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13C5-D9F3-4F64-B090-5D7EE4E5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5FBC-09BD-4201-B307-A7F094D4E587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3915-3271-4FD5-883F-9A222BD9C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701A-5A33-45C9-AFFC-547AB622009F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5C44-2631-453A-A68A-C6B8F632A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A089E-CB7C-4CB4-80CD-4C8022C788A3}" type="datetimeFigureOut">
              <a:rPr lang="ru-RU"/>
              <a:pPr>
                <a:defRPr/>
              </a:pPr>
              <a:t>28.01.2013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F9BB6-901C-46E2-8D76-DD71EF46B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46;&#1080;&#1079;&#1085;&#1100;%20&#1082;&#1083;&#1072;&#1089;&#1089;&#1072;\SAM_0151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46;&#1080;&#1079;&#1085;&#1100;%20&#1082;&#1083;&#1072;&#1089;&#1089;&#1072;\MVI_2171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за здоровый образ жизни!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86200"/>
            <a:ext cx="4000528" cy="27575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Выполнил 6а класс. Классный руководитель: Семенцова Светлана Александровна.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Вика\AppData\Local\Microsoft\Windows\Temporary Internet Files\Content.IE5\Q5072LST\MC9004375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786190"/>
            <a:ext cx="3503496" cy="2027258"/>
          </a:xfrm>
          <a:prstGeom prst="rect">
            <a:avLst/>
          </a:prstGeom>
          <a:noFill/>
        </p:spPr>
      </p:pic>
      <p:pic>
        <p:nvPicPr>
          <p:cNvPr id="1029" name="Picture 5" descr="C:\Users\Вика\AppData\Local\Microsoft\Windows\Temporary Internet Files\Content.IE5\H2T8NG59\MC90024609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214554"/>
            <a:ext cx="2286016" cy="17477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презентации\наш класс\фото\SAM_16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C:\Users\Вика\AppData\Local\Microsoft\Windows\Temporary Internet Files\Content.IE5\EL0PEOHD\MC900437992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04"/>
            <a:ext cx="222538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презентации\наш класс\фото\SAM_1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C:\Users\Вика\AppData\Local\Microsoft\Windows\Temporary Internet Files\Content.IE5\EL0PEOHD\MC900433823[2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8572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D:\презентации\наш класс\фото\SAM_1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6" name="Picture 8" descr="C:\Users\Вика\AppData\Local\Microsoft\Windows\Temporary Internet Files\Content.IE5\Q5072LST\MC90042980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143380"/>
            <a:ext cx="2143140" cy="177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езентации\наш класс\фото\SAM_1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Красатульки!)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22" name="Picture 6" descr="C:\Users\Вика\AppData\Local\Microsoft\Windows\Temporary Internet Files\Content.IE5\EL0PEOHD\MC90042809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3400" y="349250"/>
            <a:ext cx="1974880" cy="18891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езентации\наш класс\фото\SAM_16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Users\Вика\AppData\Local\Microsoft\Windows\Temporary Internet Files\Content.IE5\H2T8NG59\MC900428093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4643446"/>
            <a:ext cx="1933576" cy="1889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презентации\наш класс\фото\SAM_16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Рабочий стол\Жизнь класса\IMG_21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M_015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3528" y="1052736"/>
            <a:ext cx="865628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Жизнь класса\IMG_2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0"/>
            <a:ext cx="9324528" cy="691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prstDash val="lgDashDotDot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Жизнь класса\SAM_0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476672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29590" cy="507209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целом, здоровый образ жизни включает в себя комплекс оздоровительных мероприятий, который обеспечивает укрепление физического и морального здоровья человека, повышения моральной и физической же работоспособности.</a:t>
            </a:r>
            <a:endParaRPr lang="ru-RU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-357214"/>
            <a:ext cx="9144000" cy="150018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здоровый образ жизни???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Вика\AppData\Local\Microsoft\Windows\Temporary Internet Files\Content.IE5\WV8LH10U\MC900436891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0" y="128586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217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55576" y="692696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итель\Рабочий стол\Жизнь класса\SAM_0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2880" y="692696"/>
            <a:ext cx="9326880" cy="5246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Жизнь класса\IMG_2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0568" y="0"/>
            <a:ext cx="9684568" cy="726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Жизнь класса\IMG_2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3928"/>
            <a:ext cx="9295904" cy="697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презентации\наш класс\фото\mQoHrjZig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8502803" cy="478634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Просим вас!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ика\AppData\Local\Microsoft\Windows\Temporary Internet Files\Content.IE5\EL0PEOHD\MC900290958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" y="4327525"/>
            <a:ext cx="2253839" cy="2101871"/>
          </a:xfrm>
          <a:prstGeom prst="rect">
            <a:avLst/>
          </a:prstGeom>
          <a:noFill/>
        </p:spPr>
      </p:pic>
      <p:pic>
        <p:nvPicPr>
          <p:cNvPr id="13316" name="Picture 4" descr="C:\Users\Вика\AppData\Local\Microsoft\Windows\Temporary Internet Files\Content.IE5\EL0PEOHD\MC90034497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714356"/>
            <a:ext cx="1311587" cy="21431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20" y="3244334"/>
            <a:ext cx="909575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416800" cy="3384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Здоровый образ жизни —  это 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образ жизни человека,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направленный на профилактику болезней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и укрепления здоровья.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80410">
            <a:off x="611188" y="3419475"/>
            <a:ext cx="38893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3566">
            <a:off x="4500563" y="386080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4211638" y="333375"/>
            <a:ext cx="4572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FF"/>
                </a:solidFill>
              </a:rPr>
              <a:t>Авторы, пишущие на эту тему, включают в «здоровый образ жизни» разные составляющие, но большинство из них считают базовыми: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воспитание с раннего детства здоровых привычек и навыков;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окружающая среда</a:t>
            </a:r>
            <a:r>
              <a:rPr lang="en-US">
                <a:solidFill>
                  <a:srgbClr val="FF00FF"/>
                </a:solidFill>
              </a:rPr>
              <a:t>;</a:t>
            </a:r>
            <a:r>
              <a:rPr lang="ru-RU">
                <a:solidFill>
                  <a:srgbClr val="FF00FF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отказ от курения, употребления наркотиков, употребления алкоголя.</a:t>
            </a:r>
          </a:p>
          <a:p>
            <a:r>
              <a:rPr lang="ru-RU">
                <a:solidFill>
                  <a:srgbClr val="FF00FF"/>
                </a:solidFill>
              </a:rPr>
              <a:t>здоровое питание;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движения;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личная и общественная гигиена;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>
                <a:solidFill>
                  <a:srgbClr val="FF00FF"/>
                </a:solidFill>
              </a:rPr>
              <a:t>закаливание.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4140200" y="260350"/>
            <a:ext cx="4752975" cy="3744913"/>
          </a:xfrm>
          <a:prstGeom prst="rect">
            <a:avLst/>
          </a:prstGeom>
          <a:gradFill rotWithShape="1">
            <a:gsLst>
              <a:gs pos="0">
                <a:srgbClr val="000082">
                  <a:alpha val="0"/>
                </a:srgbClr>
              </a:gs>
              <a:gs pos="30000">
                <a:srgbClr val="66008F">
                  <a:alpha val="0"/>
                </a:srgbClr>
              </a:gs>
              <a:gs pos="64999">
                <a:srgbClr val="BA0066">
                  <a:alpha val="0"/>
                </a:srgbClr>
              </a:gs>
              <a:gs pos="89999">
                <a:srgbClr val="FF0000">
                  <a:alpha val="0"/>
                </a:srgbClr>
              </a:gs>
              <a:gs pos="100000">
                <a:srgbClr val="FF8200">
                  <a:alpha val="0"/>
                </a:srgbClr>
              </a:gs>
            </a:gsLst>
            <a:lin ang="5400000" scaled="1"/>
          </a:gradFill>
          <a:ln w="88900" cap="rnd">
            <a:solidFill>
              <a:srgbClr val="990099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 l="2139" t="2277" r="6419" b="758"/>
          <a:stretch>
            <a:fillRect/>
          </a:stretch>
        </p:blipFill>
        <p:spPr bwMode="auto">
          <a:xfrm rot="202495">
            <a:off x="0" y="3028950"/>
            <a:ext cx="38433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9962">
            <a:off x="179388" y="333375"/>
            <a:ext cx="37449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0658">
            <a:off x="4284663" y="4508500"/>
            <a:ext cx="3857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539750" y="4365625"/>
            <a:ext cx="48656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99"/>
                </a:solidFill>
              </a:rPr>
              <a:t>Здоровье — бесценное богатство каждого человека в отдельности, и всего общества в целом. При встречах и расставаниях с близкими нам людьми мы всегда желаем им хорошего здоровья, потому что это — главное условие полноценной и счастливой жизни.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68313" y="4292600"/>
            <a:ext cx="5040312" cy="2160588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88900">
            <a:pattFill prst="sphere">
              <a:fgClr>
                <a:schemeClr val="bg1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7462">
            <a:off x="6156325" y="5084763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81">
            <a:off x="1908175" y="620713"/>
            <a:ext cx="42418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484438" y="1484313"/>
            <a:ext cx="41767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9900"/>
                </a:solidFill>
              </a:rPr>
              <a:t>Иммунитет человека — это способность его организма защищаться от различных «врагов», т.е. чужеродной генетической информации. С одной стороны, иммунная система  защищает организм, а с другой — её состояние зависит от общего здоровья человека. Если инвалид активен, крепок, подвижен, и жизнерадостен, то и иммунитет у него будет в порядке, а если слаб и пассивен, то иммунная система будет соответственной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411413" y="1412875"/>
            <a:ext cx="4679950" cy="4103688"/>
          </a:xfrm>
          <a:prstGeom prst="rect">
            <a:avLst/>
          </a:prstGeom>
          <a:gradFill rotWithShape="1">
            <a:gsLst>
              <a:gs pos="0">
                <a:srgbClr val="000082">
                  <a:alpha val="0"/>
                </a:srgbClr>
              </a:gs>
              <a:gs pos="30000">
                <a:srgbClr val="66008F">
                  <a:alpha val="0"/>
                </a:srgbClr>
              </a:gs>
              <a:gs pos="64999">
                <a:srgbClr val="BA0066">
                  <a:alpha val="0"/>
                </a:srgbClr>
              </a:gs>
              <a:gs pos="89999">
                <a:srgbClr val="FF0000">
                  <a:alpha val="0"/>
                </a:srgbClr>
              </a:gs>
              <a:gs pos="100000">
                <a:srgbClr val="FF8200">
                  <a:alpha val="0"/>
                </a:srgbClr>
              </a:gs>
            </a:gsLst>
            <a:lin ang="5400000" scaled="1"/>
          </a:gradFill>
          <a:ln w="101600">
            <a:pattFill prst="diagBrick">
              <a:fgClr>
                <a:srgbClr val="FFFF00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21690">
            <a:off x="179388" y="188913"/>
            <a:ext cx="20510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8241">
            <a:off x="7092950" y="4868863"/>
            <a:ext cx="20510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7946">
            <a:off x="323850" y="51577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5001">
            <a:off x="7164388" y="0"/>
            <a:ext cx="1676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57594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266700" y="2636838"/>
            <a:ext cx="88773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Хотите быть здоровыми — ведите </a:t>
            </a:r>
          </a:p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здоровый образ жизни.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Picture 4" descr="IMG_2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483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Мы за здоровый образ жизни!</a:t>
            </a: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7092950" y="6092825"/>
            <a:ext cx="1733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6а класс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резентации\наш класс\фото\SAM_1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за здоровый образ жизни!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ы за здоровый образ жизн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мы за здоровый образ жизни</Template>
  <TotalTime>0</TotalTime>
  <Words>276</Words>
  <Application>Microsoft Office PowerPoint</Application>
  <PresentationFormat>Экран (4:3)</PresentationFormat>
  <Paragraphs>29</Paragraphs>
  <Slides>25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мы за здоровый образ жизни</vt:lpstr>
      <vt:lpstr>Мы за здоровый образ жизни!</vt:lpstr>
      <vt:lpstr>В целом, здоровый образ жизни включает в себя комплекс оздоровительных мероприятий, который обеспечивает укрепление физического и морального здоровья человека, повышения моральной и физической же работоспособности.</vt:lpstr>
      <vt:lpstr>Слайд 3</vt:lpstr>
      <vt:lpstr>Слайд 4</vt:lpstr>
      <vt:lpstr>Слайд 5</vt:lpstr>
      <vt:lpstr>Слайд 6</vt:lpstr>
      <vt:lpstr>Слайд 7</vt:lpstr>
      <vt:lpstr>Слайд 8</vt:lpstr>
      <vt:lpstr>Мы за здоровый образ жизни!</vt:lpstr>
      <vt:lpstr>Слайд 10</vt:lpstr>
      <vt:lpstr>Слайд 11</vt:lpstr>
      <vt:lpstr>Слайд 12</vt:lpstr>
      <vt:lpstr>Красатульки!)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Просим вас!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2013-01-28T11:14:26Z</dcterms:created>
  <dcterms:modified xsi:type="dcterms:W3CDTF">2013-01-28T11:17:43Z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TC103626549990</vt:lpwstr>
  </property>
</Properties>
</file>