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258" r:id="rId2"/>
    <p:sldId id="295" r:id="rId3"/>
    <p:sldId id="301" r:id="rId4"/>
    <p:sldId id="293" r:id="rId5"/>
    <p:sldId id="302" r:id="rId6"/>
    <p:sldId id="294" r:id="rId7"/>
    <p:sldId id="303" r:id="rId8"/>
    <p:sldId id="299" r:id="rId9"/>
    <p:sldId id="304" r:id="rId10"/>
    <p:sldId id="305" r:id="rId11"/>
    <p:sldId id="310" r:id="rId12"/>
    <p:sldId id="265" r:id="rId13"/>
    <p:sldId id="266" r:id="rId14"/>
    <p:sldId id="306" r:id="rId15"/>
    <p:sldId id="308" r:id="rId16"/>
    <p:sldId id="309" r:id="rId17"/>
    <p:sldId id="283" r:id="rId18"/>
    <p:sldId id="298" r:id="rId19"/>
    <p:sldId id="300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4" autoAdjust="0"/>
    <p:restoredTop sz="93265" autoAdjust="0"/>
  </p:normalViewPr>
  <p:slideViewPr>
    <p:cSldViewPr>
      <p:cViewPr>
        <p:scale>
          <a:sx n="90" d="100"/>
          <a:sy n="90" d="100"/>
        </p:scale>
        <p:origin x="-510" y="-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31A80F-0AFE-499F-A30F-DFAF5DD7ADF4}" type="datetimeFigureOut">
              <a:rPr lang="ru-RU" smtClean="0"/>
              <a:pPr/>
              <a:t>30.11.2015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B1C1F2-9576-4A83-A982-8740B0F58E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545292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72FA-FEBF-4BA8-90BF-E6D4940399EE}" type="datetimeFigureOut">
              <a:rPr lang="ru-RU" smtClean="0"/>
              <a:pPr/>
              <a:t>30.11.2015</a:t>
            </a:fld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111FA3C-408E-40ED-8290-09D3329EE21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72FA-FEBF-4BA8-90BF-E6D4940399EE}" type="datetimeFigureOut">
              <a:rPr lang="ru-RU" smtClean="0"/>
              <a:pPr/>
              <a:t>30.11.2015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1FA3C-408E-40ED-8290-09D3329EE21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72FA-FEBF-4BA8-90BF-E6D4940399EE}" type="datetimeFigureOut">
              <a:rPr lang="ru-RU" smtClean="0"/>
              <a:pPr/>
              <a:t>30.11.2015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1FA3C-408E-40ED-8290-09D3329EE21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72FA-FEBF-4BA8-90BF-E6D4940399EE}" type="datetimeFigureOut">
              <a:rPr lang="ru-RU" smtClean="0"/>
              <a:pPr/>
              <a:t>30.11.2015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111FA3C-408E-40ED-8290-09D3329EE21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72FA-FEBF-4BA8-90BF-E6D4940399EE}" type="datetimeFigureOut">
              <a:rPr lang="ru-RU" smtClean="0"/>
              <a:pPr/>
              <a:t>30.11.2015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1FA3C-408E-40ED-8290-09D3329EE21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72FA-FEBF-4BA8-90BF-E6D4940399EE}" type="datetimeFigureOut">
              <a:rPr lang="ru-RU" smtClean="0"/>
              <a:pPr/>
              <a:t>30.11.2015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1FA3C-408E-40ED-8290-09D3329EE21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72FA-FEBF-4BA8-90BF-E6D4940399EE}" type="datetimeFigureOut">
              <a:rPr lang="ru-RU" smtClean="0"/>
              <a:pPr/>
              <a:t>30.11.2015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6111FA3C-408E-40ED-8290-09D3329EE21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72FA-FEBF-4BA8-90BF-E6D4940399EE}" type="datetimeFigureOut">
              <a:rPr lang="ru-RU" smtClean="0"/>
              <a:pPr/>
              <a:t>30.11.2015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1FA3C-408E-40ED-8290-09D3329EE21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72FA-FEBF-4BA8-90BF-E6D4940399EE}" type="datetimeFigureOut">
              <a:rPr lang="ru-RU" smtClean="0"/>
              <a:pPr/>
              <a:t>30.11.2015</a:t>
            </a:fld>
            <a:endParaRPr lang="ru-RU" dirty="0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1FA3C-408E-40ED-8290-09D3329EE21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72FA-FEBF-4BA8-90BF-E6D4940399EE}" type="datetimeFigureOut">
              <a:rPr lang="ru-RU" smtClean="0"/>
              <a:pPr/>
              <a:t>30.11.2015</a:t>
            </a:fld>
            <a:endParaRPr lang="ru-RU" dirty="0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1FA3C-408E-40ED-8290-09D3329EE21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72FA-FEBF-4BA8-90BF-E6D4940399EE}" type="datetimeFigureOut">
              <a:rPr lang="ru-RU" smtClean="0"/>
              <a:pPr/>
              <a:t>30.11.2015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1FA3C-408E-40ED-8290-09D3329EE21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AD572FA-FEBF-4BA8-90BF-E6D4940399EE}" type="datetimeFigureOut">
              <a:rPr lang="ru-RU" smtClean="0"/>
              <a:pPr/>
              <a:t>30.11.2015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111FA3C-408E-40ED-8290-09D3329EE21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74638"/>
            <a:ext cx="8329642" cy="1725602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Неделя</a:t>
            </a:r>
            <a:r>
              <a:rPr lang="ru-RU" sz="4400" dirty="0" smtClean="0"/>
              <a:t> </a:t>
            </a:r>
            <a:r>
              <a:rPr lang="ru-RU" sz="4400" dirty="0" smtClean="0"/>
              <a:t>Русского Языка в начальной школе</a:t>
            </a:r>
            <a:endParaRPr lang="ru-RU" sz="4400" dirty="0"/>
          </a:p>
        </p:txBody>
      </p:sp>
      <p:pic>
        <p:nvPicPr>
          <p:cNvPr id="4" name="Содержимое 3" descr="0_5fa72_7da3db55_X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1988840"/>
            <a:ext cx="6307064" cy="3735252"/>
          </a:xfrm>
          <a:ln>
            <a:solidFill>
              <a:schemeClr val="bg2">
                <a:lumMod val="75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5076056" y="6237312"/>
            <a:ext cx="3632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МОУ «</a:t>
            </a:r>
            <a:r>
              <a:rPr lang="ru-RU" dirty="0" err="1" smtClean="0"/>
              <a:t>Эммаусская</a:t>
            </a:r>
            <a:r>
              <a:rPr lang="ru-RU" dirty="0" smtClean="0"/>
              <a:t> СОШ», 2015 год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324544" y="620688"/>
            <a:ext cx="8712968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    </a:t>
            </a:r>
            <a:r>
              <a:rPr lang="ru-RU" sz="4400" b="1" dirty="0" smtClean="0"/>
              <a:t>19 НОЯБРЯ 2015 Г.</a:t>
            </a:r>
          </a:p>
          <a:p>
            <a:r>
              <a:rPr lang="ru-RU" sz="4400" b="1" dirty="0" smtClean="0"/>
              <a:t>        День четвёртый:</a:t>
            </a:r>
          </a:p>
          <a:p>
            <a:r>
              <a:rPr lang="ru-RU" sz="4400" b="1" dirty="0" smtClean="0"/>
              <a:t>               КОНКУРС</a:t>
            </a:r>
          </a:p>
          <a:p>
            <a:r>
              <a:rPr lang="ru-RU" sz="4400" b="1" dirty="0" smtClean="0"/>
              <a:t>                « ЗАГАДКИ»</a:t>
            </a:r>
          </a:p>
          <a:p>
            <a:r>
              <a:rPr lang="ru-RU" sz="4400" b="1" dirty="0" smtClean="0"/>
              <a:t>           </a:t>
            </a:r>
          </a:p>
          <a:p>
            <a:r>
              <a:rPr lang="ru-RU" sz="4400" b="1" dirty="0" smtClean="0"/>
              <a:t>            </a:t>
            </a:r>
          </a:p>
          <a:p>
            <a:endParaRPr lang="ru-RU" sz="4400" b="1" dirty="0" smtClean="0"/>
          </a:p>
          <a:p>
            <a:endParaRPr lang="ru-RU" sz="4400" b="1" dirty="0" smtClean="0"/>
          </a:p>
          <a:p>
            <a:r>
              <a:rPr lang="ru-RU" sz="4400" b="1" dirty="0" smtClean="0"/>
              <a:t>            </a:t>
            </a:r>
          </a:p>
        </p:txBody>
      </p:sp>
      <p:pic>
        <p:nvPicPr>
          <p:cNvPr id="8" name="Рисунок 7" descr="DSC057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2080" y="404664"/>
            <a:ext cx="3491880" cy="5879976"/>
          </a:xfrm>
          <a:prstGeom prst="rect">
            <a:avLst/>
          </a:prstGeom>
        </p:spPr>
      </p:pic>
      <p:pic>
        <p:nvPicPr>
          <p:cNvPr id="1026" name="Picture 2" descr="C:\Program Files (x86)\Microsoft Office\MEDIA\CAGCAT10\j0336075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3290935"/>
            <a:ext cx="3521798" cy="35670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ЗАГАДК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329642" cy="1857364"/>
          </a:xfrm>
        </p:spPr>
        <p:txBody>
          <a:bodyPr>
            <a:normAutofit/>
          </a:bodyPr>
          <a:lstStyle/>
          <a:p>
            <a:r>
              <a:rPr lang="ru-RU" sz="5400" dirty="0" smtClean="0"/>
              <a:t>Не имей сто рублей,</a:t>
            </a:r>
            <a:br>
              <a:rPr lang="ru-RU" sz="5400" dirty="0" smtClean="0"/>
            </a:br>
            <a:r>
              <a:rPr lang="ru-RU" sz="5400" dirty="0" smtClean="0"/>
              <a:t> а имей сто друзей</a:t>
            </a:r>
            <a:endParaRPr lang="ru-RU" sz="5400" dirty="0"/>
          </a:p>
        </p:txBody>
      </p:sp>
      <p:pic>
        <p:nvPicPr>
          <p:cNvPr id="4" name="Содержимое 3" descr="Не имей сто рублей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4414" y="2000240"/>
            <a:ext cx="6500858" cy="414340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Содержимое 5" descr="DSC0574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404664"/>
            <a:ext cx="8712968" cy="604867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57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404664"/>
            <a:ext cx="8568952" cy="60486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7" descr="листь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188641"/>
            <a:ext cx="8820472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b="1" dirty="0" smtClean="0">
                <a:solidFill>
                  <a:prstClr val="black"/>
                </a:solidFill>
              </a:rPr>
              <a:t>20 ноября 2015г.</a:t>
            </a:r>
          </a:p>
          <a:p>
            <a:pPr algn="ctr"/>
            <a:r>
              <a:rPr lang="ru-RU" sz="6600" b="1" dirty="0" smtClean="0">
                <a:solidFill>
                  <a:prstClr val="black"/>
                </a:solidFill>
              </a:rPr>
              <a:t>День пятый</a:t>
            </a:r>
            <a:r>
              <a:rPr lang="en-US" sz="6600" b="1" dirty="0" smtClean="0">
                <a:solidFill>
                  <a:prstClr val="black"/>
                </a:solidFill>
              </a:rPr>
              <a:t>:</a:t>
            </a:r>
            <a:endParaRPr lang="ru-RU" sz="6600" b="1" dirty="0" smtClean="0">
              <a:solidFill>
                <a:prstClr val="black"/>
              </a:solidFill>
            </a:endParaRPr>
          </a:p>
          <a:p>
            <a:pPr algn="ctr"/>
            <a:r>
              <a:rPr lang="ru-RU" sz="6600" b="1" dirty="0" smtClean="0">
                <a:solidFill>
                  <a:prstClr val="black"/>
                </a:solidFill>
              </a:rPr>
              <a:t>Игра – путешествие</a:t>
            </a:r>
          </a:p>
          <a:p>
            <a:pPr algn="ctr"/>
            <a:r>
              <a:rPr lang="ru-RU" sz="6600" b="1" dirty="0" smtClean="0">
                <a:solidFill>
                  <a:prstClr val="black"/>
                </a:solidFill>
              </a:rPr>
              <a:t>« Занимательный Русский язык»</a:t>
            </a:r>
            <a:endParaRPr lang="en-US" sz="6600" b="1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57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крапив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2708920"/>
            <a:ext cx="3714776" cy="3929090"/>
          </a:xfrm>
          <a:prstGeom prst="rect">
            <a:avLst/>
          </a:prstGeom>
        </p:spPr>
      </p:pic>
      <p:pic>
        <p:nvPicPr>
          <p:cNvPr id="5" name="Рисунок 4" descr="DSC0576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28184" y="188640"/>
            <a:ext cx="2664296" cy="3552395"/>
          </a:xfrm>
          <a:prstGeom prst="rect">
            <a:avLst/>
          </a:prstGeom>
        </p:spPr>
      </p:pic>
      <p:pic>
        <p:nvPicPr>
          <p:cNvPr id="6" name="Рисунок 5" descr="DSC0576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20072" y="3645024"/>
            <a:ext cx="3923928" cy="3212976"/>
          </a:xfrm>
          <a:prstGeom prst="rect">
            <a:avLst/>
          </a:prstGeom>
        </p:spPr>
      </p:pic>
      <p:pic>
        <p:nvPicPr>
          <p:cNvPr id="8" name="Рисунок 7" descr="DSC0576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27784" y="260648"/>
            <a:ext cx="3888432" cy="2456892"/>
          </a:xfrm>
          <a:prstGeom prst="rect">
            <a:avLst/>
          </a:prstGeom>
        </p:spPr>
      </p:pic>
      <p:pic>
        <p:nvPicPr>
          <p:cNvPr id="9" name="Рисунок 8" descr="DSC0576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9512" y="188640"/>
            <a:ext cx="2448272" cy="264299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203848" y="620688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560570" y="0"/>
            <a:ext cx="602286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Правила в стихах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6000" dirty="0" smtClean="0"/>
              <a:t>Программа </a:t>
            </a:r>
            <a:r>
              <a:rPr lang="en-US" sz="6000" dirty="0" smtClean="0"/>
              <a:t>: </a:t>
            </a:r>
            <a:endParaRPr lang="ru-RU" sz="6000" dirty="0"/>
          </a:p>
        </p:txBody>
      </p:sp>
      <p:pic>
        <p:nvPicPr>
          <p:cNvPr id="8" name="Содержимое 7" descr="листья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9" name="Прямоугольник 8"/>
          <p:cNvSpPr/>
          <p:nvPr/>
        </p:nvSpPr>
        <p:spPr>
          <a:xfrm>
            <a:off x="571472" y="500043"/>
            <a:ext cx="814393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prstClr val="black"/>
                </a:solidFill>
              </a:rPr>
              <a:t>23 ноября 2015 г.</a:t>
            </a:r>
          </a:p>
          <a:p>
            <a:pPr algn="ctr"/>
            <a:r>
              <a:rPr lang="ru-RU" sz="4800" b="1" dirty="0" smtClean="0">
                <a:solidFill>
                  <a:prstClr val="black"/>
                </a:solidFill>
              </a:rPr>
              <a:t>День пятый</a:t>
            </a:r>
            <a:r>
              <a:rPr lang="en-US" sz="4800" b="1" dirty="0" smtClean="0">
                <a:solidFill>
                  <a:prstClr val="black"/>
                </a:solidFill>
              </a:rPr>
              <a:t>:</a:t>
            </a:r>
          </a:p>
          <a:p>
            <a:pPr algn="ctr"/>
            <a:r>
              <a:rPr lang="ru-RU" sz="4800" b="1" dirty="0" smtClean="0">
                <a:solidFill>
                  <a:prstClr val="black"/>
                </a:solidFill>
              </a:rPr>
              <a:t>Торжественное закрытие</a:t>
            </a:r>
          </a:p>
          <a:p>
            <a:pPr algn="ctr"/>
            <a:r>
              <a:rPr lang="ru-RU" sz="4800" b="1" dirty="0" smtClean="0">
                <a:solidFill>
                  <a:prstClr val="black"/>
                </a:solidFill>
              </a:rPr>
              <a:t>Недели Русского Языка</a:t>
            </a:r>
          </a:p>
          <a:p>
            <a:pPr algn="ctr"/>
            <a:r>
              <a:rPr lang="ru-RU" sz="4800" b="1" dirty="0">
                <a:solidFill>
                  <a:prstClr val="black"/>
                </a:solidFill>
              </a:rPr>
              <a:t>в</a:t>
            </a:r>
            <a:r>
              <a:rPr lang="ru-RU" sz="4800" b="1" dirty="0" smtClean="0">
                <a:solidFill>
                  <a:prstClr val="black"/>
                </a:solidFill>
              </a:rPr>
              <a:t> начальной школе</a:t>
            </a:r>
          </a:p>
        </p:txBody>
      </p:sp>
    </p:spTree>
    <p:extLst>
      <p:ext uri="{BB962C8B-B14F-4D97-AF65-F5344CB8AC3E}">
        <p14:creationId xmlns="" xmlns:p14="http://schemas.microsoft.com/office/powerpoint/2010/main" val="1822112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2002234"/>
          </a:xfrm>
        </p:spPr>
        <p:txBody>
          <a:bodyPr>
            <a:normAutofit/>
          </a:bodyPr>
          <a:lstStyle/>
          <a:p>
            <a:r>
              <a:rPr lang="ru-RU" dirty="0" smtClean="0"/>
              <a:t>Благодарим участников!</a:t>
            </a:r>
            <a:br>
              <a:rPr lang="ru-RU" dirty="0" smtClean="0"/>
            </a:br>
            <a:r>
              <a:rPr lang="ru-RU" dirty="0" smtClean="0"/>
              <a:t>Поздравляем участников!</a:t>
            </a:r>
            <a:br>
              <a:rPr lang="ru-RU" dirty="0" smtClean="0"/>
            </a:br>
            <a:r>
              <a:rPr lang="ru-RU" dirty="0" smtClean="0"/>
              <a:t>Желаем дальнейших побед!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759901"/>
            <a:ext cx="3981450" cy="343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017352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6000" dirty="0" smtClean="0"/>
              <a:t>Программа </a:t>
            </a:r>
            <a:r>
              <a:rPr lang="en-US" sz="6000" dirty="0" smtClean="0"/>
              <a:t>: </a:t>
            </a:r>
            <a:endParaRPr lang="ru-RU" sz="6000" dirty="0"/>
          </a:p>
        </p:txBody>
      </p:sp>
      <p:pic>
        <p:nvPicPr>
          <p:cNvPr id="8" name="Содержимое 7" descr="листья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9" name="Прямоугольник 8"/>
          <p:cNvSpPr/>
          <p:nvPr/>
        </p:nvSpPr>
        <p:spPr>
          <a:xfrm>
            <a:off x="571472" y="692696"/>
            <a:ext cx="814393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4400" b="1" dirty="0" smtClean="0"/>
              <a:t>16 ноября 2015 г.</a:t>
            </a:r>
          </a:p>
          <a:p>
            <a:pPr algn="ctr">
              <a:buNone/>
            </a:pPr>
            <a:r>
              <a:rPr lang="ru-RU" sz="4400" b="1" dirty="0" smtClean="0"/>
              <a:t>День первый</a:t>
            </a:r>
            <a:r>
              <a:rPr lang="en-US" sz="4400" b="1" dirty="0" smtClean="0"/>
              <a:t>:</a:t>
            </a:r>
            <a:endParaRPr lang="ru-RU" sz="4400" b="1" dirty="0" smtClean="0"/>
          </a:p>
          <a:p>
            <a:pPr algn="ctr">
              <a:buNone/>
            </a:pPr>
            <a:r>
              <a:rPr lang="ru-RU" sz="4400" b="1" dirty="0" smtClean="0"/>
              <a:t>Торжественное открытие</a:t>
            </a:r>
          </a:p>
          <a:p>
            <a:pPr algn="ctr">
              <a:buNone/>
            </a:pPr>
            <a:r>
              <a:rPr lang="ru-RU" sz="4400" b="1" dirty="0" smtClean="0"/>
              <a:t>Недели Русского Языка</a:t>
            </a:r>
          </a:p>
          <a:p>
            <a:pPr algn="ctr">
              <a:buNone/>
            </a:pPr>
            <a:r>
              <a:rPr lang="ru-RU" sz="4400" b="1" dirty="0"/>
              <a:t>в</a:t>
            </a:r>
            <a:r>
              <a:rPr lang="ru-RU" sz="4400" b="1" dirty="0" smtClean="0"/>
              <a:t> начальной школе</a:t>
            </a:r>
          </a:p>
          <a:p>
            <a:pPr algn="ctr">
              <a:buNone/>
            </a:pPr>
            <a:r>
              <a:rPr lang="ru-RU" sz="4400" b="1" dirty="0" smtClean="0"/>
              <a:t>3 А класс</a:t>
            </a:r>
          </a:p>
          <a:p>
            <a:pPr algn="ctr">
              <a:buNone/>
            </a:pPr>
            <a:endParaRPr lang="ru-RU" sz="4800" b="1" dirty="0" smtClean="0"/>
          </a:p>
        </p:txBody>
      </p:sp>
    </p:spTree>
    <p:extLst>
      <p:ext uri="{BB962C8B-B14F-4D97-AF65-F5344CB8AC3E}">
        <p14:creationId xmlns="" xmlns:p14="http://schemas.microsoft.com/office/powerpoint/2010/main" val="749202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DSC0573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6000" dirty="0" smtClean="0"/>
              <a:t>Программа </a:t>
            </a:r>
            <a:r>
              <a:rPr lang="en-US" sz="6000" dirty="0" smtClean="0"/>
              <a:t>: </a:t>
            </a:r>
            <a:endParaRPr lang="ru-RU" sz="6000" dirty="0"/>
          </a:p>
        </p:txBody>
      </p:sp>
      <p:pic>
        <p:nvPicPr>
          <p:cNvPr id="8" name="Содержимое 7" descr="листья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9" name="Прямоугольник 8"/>
          <p:cNvSpPr/>
          <p:nvPr/>
        </p:nvSpPr>
        <p:spPr>
          <a:xfrm>
            <a:off x="571472" y="500043"/>
            <a:ext cx="8143932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4400" b="1" dirty="0" smtClean="0"/>
              <a:t>16 ноября 2015 г.</a:t>
            </a:r>
          </a:p>
          <a:p>
            <a:pPr algn="ctr">
              <a:buNone/>
            </a:pPr>
            <a:r>
              <a:rPr lang="ru-RU" sz="4400" b="1" dirty="0" smtClean="0"/>
              <a:t>Конкурс</a:t>
            </a:r>
          </a:p>
          <a:p>
            <a:pPr algn="ctr">
              <a:buNone/>
            </a:pPr>
            <a:r>
              <a:rPr lang="ru-RU" sz="4400" b="1" dirty="0" smtClean="0"/>
              <a:t> « Лучший каллиграф»</a:t>
            </a:r>
          </a:p>
          <a:p>
            <a:pPr algn="ctr">
              <a:buNone/>
            </a:pPr>
            <a:r>
              <a:rPr lang="ru-RU" sz="4400" b="1" dirty="0" smtClean="0"/>
              <a:t>Победители З А класса</a:t>
            </a:r>
          </a:p>
          <a:p>
            <a:pPr algn="ctr">
              <a:buNone/>
            </a:pPr>
            <a:r>
              <a:rPr lang="ru-RU" sz="4400" b="1" dirty="0" smtClean="0"/>
              <a:t>1 место – Ильиных </a:t>
            </a:r>
            <a:r>
              <a:rPr lang="ru-RU" sz="4400" b="1" dirty="0" err="1" smtClean="0"/>
              <a:t>Милена</a:t>
            </a:r>
            <a:endParaRPr lang="ru-RU" sz="4400" b="1" dirty="0" smtClean="0"/>
          </a:p>
          <a:p>
            <a:pPr algn="ctr">
              <a:buNone/>
            </a:pPr>
            <a:r>
              <a:rPr lang="ru-RU" sz="4400" b="1" dirty="0" smtClean="0"/>
              <a:t>2 место – Муратов Кирилл</a:t>
            </a:r>
          </a:p>
          <a:p>
            <a:pPr algn="ctr">
              <a:buNone/>
            </a:pPr>
            <a:r>
              <a:rPr lang="ru-RU" sz="4400" b="1" dirty="0" smtClean="0"/>
              <a:t>3 место – Емельянова Диана</a:t>
            </a:r>
          </a:p>
          <a:p>
            <a:pPr algn="ctr">
              <a:buNone/>
            </a:pPr>
            <a:endParaRPr lang="ru-RU" sz="4000" b="1" dirty="0" smtClean="0"/>
          </a:p>
        </p:txBody>
      </p:sp>
      <p:pic>
        <p:nvPicPr>
          <p:cNvPr id="1027" name="Picture 3" descr="C:\Program Files (x86)\Microsoft Office\MEDIA\CAGCAT10\j0299125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5229200"/>
            <a:ext cx="1100023" cy="18050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05655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ЛЛИГРАФ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6000" dirty="0" smtClean="0"/>
              <a:t>Программа </a:t>
            </a:r>
            <a:r>
              <a:rPr lang="en-US" sz="6000" dirty="0" smtClean="0"/>
              <a:t>: </a:t>
            </a:r>
            <a:endParaRPr lang="ru-RU" sz="6000" dirty="0"/>
          </a:p>
        </p:txBody>
      </p:sp>
      <p:pic>
        <p:nvPicPr>
          <p:cNvPr id="8" name="Содержимое 7" descr="листья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118648"/>
          </a:xfrm>
        </p:spPr>
      </p:pic>
      <p:sp>
        <p:nvSpPr>
          <p:cNvPr id="9" name="Прямоугольник 8"/>
          <p:cNvSpPr/>
          <p:nvPr/>
        </p:nvSpPr>
        <p:spPr>
          <a:xfrm>
            <a:off x="571472" y="500043"/>
            <a:ext cx="8143932" cy="7417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4800" b="1" dirty="0" smtClean="0"/>
              <a:t>17 ноября 2015 г.</a:t>
            </a:r>
          </a:p>
          <a:p>
            <a:pPr algn="ctr">
              <a:buNone/>
            </a:pPr>
            <a:r>
              <a:rPr lang="ru-RU" sz="4800" b="1" dirty="0" smtClean="0"/>
              <a:t>День второй</a:t>
            </a:r>
            <a:r>
              <a:rPr lang="en-US" sz="4800" b="1" dirty="0" smtClean="0"/>
              <a:t>:</a:t>
            </a:r>
            <a:endParaRPr lang="ru-RU" sz="4800" b="1" dirty="0" smtClean="0"/>
          </a:p>
          <a:p>
            <a:pPr algn="ctr">
              <a:buNone/>
            </a:pPr>
            <a:r>
              <a:rPr lang="ru-RU" sz="4800" b="1" dirty="0" smtClean="0"/>
              <a:t>Викторина </a:t>
            </a:r>
          </a:p>
          <a:p>
            <a:pPr algn="ctr">
              <a:buNone/>
            </a:pPr>
            <a:r>
              <a:rPr lang="ru-RU" sz="4800" b="1" dirty="0" smtClean="0"/>
              <a:t>«Грамматический бой»</a:t>
            </a:r>
          </a:p>
          <a:p>
            <a:pPr algn="ctr">
              <a:buNone/>
            </a:pPr>
            <a:r>
              <a:rPr lang="ru-RU" sz="4800" b="1" dirty="0" smtClean="0"/>
              <a:t>1 место – Павлов Максим</a:t>
            </a:r>
          </a:p>
          <a:p>
            <a:pPr algn="ctr">
              <a:buNone/>
            </a:pPr>
            <a:r>
              <a:rPr lang="ru-RU" sz="4800" b="1" dirty="0" smtClean="0"/>
              <a:t>2 место – Громов Дмитрий</a:t>
            </a:r>
          </a:p>
          <a:p>
            <a:pPr algn="ctr">
              <a:buNone/>
            </a:pPr>
            <a:r>
              <a:rPr lang="ru-RU" sz="4800" b="1" dirty="0" smtClean="0"/>
              <a:t>3 место – Джалилов Милан</a:t>
            </a:r>
            <a:endParaRPr lang="ru-RU" sz="4400" b="1" dirty="0" smtClean="0"/>
          </a:p>
          <a:p>
            <a:pPr algn="ctr">
              <a:buNone/>
            </a:pPr>
            <a:r>
              <a:rPr lang="ru-RU" sz="4400" b="1" dirty="0" smtClean="0"/>
              <a:t>                  Емельянова  Диана</a:t>
            </a:r>
          </a:p>
          <a:p>
            <a:pPr algn="ctr">
              <a:buNone/>
            </a:pPr>
            <a:endParaRPr lang="ru-RU" sz="4800" b="1" dirty="0" smtClean="0"/>
          </a:p>
          <a:p>
            <a:pPr algn="ctr">
              <a:buNone/>
            </a:pPr>
            <a:endParaRPr lang="ru-RU" sz="4800" b="1" dirty="0" smtClean="0"/>
          </a:p>
        </p:txBody>
      </p:sp>
    </p:spTree>
    <p:extLst>
      <p:ext uri="{BB962C8B-B14F-4D97-AF65-F5344CB8AC3E}">
        <p14:creationId xmlns="" xmlns:p14="http://schemas.microsoft.com/office/powerpoint/2010/main" val="4052741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ГРАМ. БО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78365" y="0"/>
            <a:ext cx="9222365" cy="67999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6000" dirty="0" smtClean="0"/>
              <a:t>Программа </a:t>
            </a:r>
            <a:r>
              <a:rPr lang="en-US" sz="6000" dirty="0" smtClean="0"/>
              <a:t>: </a:t>
            </a:r>
            <a:endParaRPr lang="ru-RU" sz="6000" dirty="0"/>
          </a:p>
        </p:txBody>
      </p:sp>
      <p:pic>
        <p:nvPicPr>
          <p:cNvPr id="8" name="Содержимое 7" descr="листья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9" name="Прямоугольник 8"/>
          <p:cNvSpPr/>
          <p:nvPr/>
        </p:nvSpPr>
        <p:spPr>
          <a:xfrm>
            <a:off x="571472" y="500043"/>
            <a:ext cx="814393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4800" b="1" dirty="0" smtClean="0"/>
              <a:t>18 ноября 2015 г.</a:t>
            </a:r>
          </a:p>
          <a:p>
            <a:pPr algn="ctr">
              <a:buNone/>
            </a:pPr>
            <a:r>
              <a:rPr lang="ru-RU" sz="4800" b="1" dirty="0" smtClean="0"/>
              <a:t>День третий</a:t>
            </a:r>
            <a:r>
              <a:rPr lang="en-US" sz="4800" b="1" dirty="0" smtClean="0"/>
              <a:t>:</a:t>
            </a:r>
            <a:endParaRPr lang="ru-RU" sz="4800" b="1" dirty="0" smtClean="0"/>
          </a:p>
          <a:p>
            <a:pPr algn="ctr">
              <a:buNone/>
            </a:pPr>
            <a:r>
              <a:rPr lang="ru-RU" sz="4800" b="1" dirty="0" smtClean="0"/>
              <a:t>« Олимпиада по русскому языку»</a:t>
            </a:r>
          </a:p>
          <a:p>
            <a:pPr algn="ctr">
              <a:buNone/>
            </a:pPr>
            <a:r>
              <a:rPr lang="ru-RU" sz="4800" b="1" dirty="0" smtClean="0"/>
              <a:t>для учащихся </a:t>
            </a:r>
          </a:p>
          <a:p>
            <a:pPr algn="ctr">
              <a:buNone/>
            </a:pPr>
            <a:r>
              <a:rPr lang="ru-RU" sz="4800" b="1" dirty="0"/>
              <a:t>3</a:t>
            </a:r>
            <a:r>
              <a:rPr lang="ru-RU" sz="4800" b="1" dirty="0" smtClean="0"/>
              <a:t>-х классов</a:t>
            </a:r>
          </a:p>
        </p:txBody>
      </p:sp>
    </p:spTree>
    <p:extLst>
      <p:ext uri="{BB962C8B-B14F-4D97-AF65-F5344CB8AC3E}">
        <p14:creationId xmlns="" xmlns:p14="http://schemas.microsoft.com/office/powerpoint/2010/main" val="1080787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574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1183</TotalTime>
  <Words>183</Words>
  <Application>Microsoft Office PowerPoint</Application>
  <PresentationFormat>Экран (4:3)</PresentationFormat>
  <Paragraphs>55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Трек</vt:lpstr>
      <vt:lpstr>Неделя Русского Языка в начальной школе</vt:lpstr>
      <vt:lpstr>Программа : </vt:lpstr>
      <vt:lpstr>Слайд 3</vt:lpstr>
      <vt:lpstr>Программа : </vt:lpstr>
      <vt:lpstr>Слайд 5</vt:lpstr>
      <vt:lpstr>Программа : </vt:lpstr>
      <vt:lpstr>Слайд 7</vt:lpstr>
      <vt:lpstr>Программа : </vt:lpstr>
      <vt:lpstr>Слайд 9</vt:lpstr>
      <vt:lpstr>Слайд 10</vt:lpstr>
      <vt:lpstr>Слайд 11</vt:lpstr>
      <vt:lpstr>Не имей сто рублей,  а имей сто друзей</vt:lpstr>
      <vt:lpstr>Слайд 13</vt:lpstr>
      <vt:lpstr>Слайд 14</vt:lpstr>
      <vt:lpstr>Слайд 15</vt:lpstr>
      <vt:lpstr>Слайд 16</vt:lpstr>
      <vt:lpstr>Слайд 17</vt:lpstr>
      <vt:lpstr>Программа : </vt:lpstr>
      <vt:lpstr>Благодарим участников! Поздравляем участников! Желаем дальнейших побед!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Методическое объединение учителей иностранного языка ГБОУ СОШ №229</dc:title>
  <dc:creator>Tanya</dc:creator>
  <cp:lastModifiedBy>Пользователь</cp:lastModifiedBy>
  <cp:revision>76</cp:revision>
  <dcterms:created xsi:type="dcterms:W3CDTF">2012-09-30T14:27:25Z</dcterms:created>
  <dcterms:modified xsi:type="dcterms:W3CDTF">2015-11-30T06:36:40Z</dcterms:modified>
</cp:coreProperties>
</file>