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5" r:id="rId3"/>
    <p:sldId id="256" r:id="rId4"/>
    <p:sldId id="257" r:id="rId5"/>
    <p:sldId id="357" r:id="rId6"/>
    <p:sldId id="342" r:id="rId7"/>
    <p:sldId id="267" r:id="rId8"/>
    <p:sldId id="263" r:id="rId9"/>
    <p:sldId id="265" r:id="rId10"/>
    <p:sldId id="359" r:id="rId11"/>
    <p:sldId id="358" r:id="rId12"/>
    <p:sldId id="262" r:id="rId13"/>
    <p:sldId id="264" r:id="rId14"/>
    <p:sldId id="341" r:id="rId15"/>
    <p:sldId id="266" r:id="rId16"/>
    <p:sldId id="344" r:id="rId17"/>
    <p:sldId id="343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66"/>
    <a:srgbClr val="FF0000"/>
    <a:srgbClr val="00CCFF"/>
    <a:srgbClr val="FFFF00"/>
    <a:srgbClr val="FFCC00"/>
    <a:srgbClr val="FF66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EC02-7087-4AED-A1B4-FD7EC5CFC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69B4-D8F8-4506-A9D6-CD24ED018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3A91-159D-4768-8B26-A5DDDB4E3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AD49-CDBB-4F51-9B0A-DB77E0F17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E09D-1664-449E-AA2B-F71BB2FA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F26F-E10A-4498-B2B1-544DFB237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9E81-19EF-4FAF-8FA7-44F7B5D8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FC260-B57C-49BC-9B98-AC64EB433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88F75-BBFD-4E62-A8B3-40D800D66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2588-F6EB-435C-ABAC-5F7849293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2FB7-C394-45AD-B25E-A3A42F129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F9E974-9CA9-4478-B7FE-EDCB150D7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565400"/>
            <a:ext cx="8061077" cy="1470025"/>
          </a:xfrm>
        </p:spPr>
        <p:txBody>
          <a:bodyPr/>
          <a:lstStyle/>
          <a:p>
            <a:r>
              <a:rPr lang="ru-RU" sz="3600" b="1" dirty="0" err="1" smtClean="0"/>
              <a:t>Цветотренинг</a:t>
            </a:r>
            <a:r>
              <a:rPr lang="ru-RU" sz="3600" b="1" dirty="0" smtClean="0"/>
              <a:t> – действенное средство в работе с детьми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логопедической  группы.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 smtClean="0">
                <a:solidFill>
                  <a:srgbClr val="800080"/>
                </a:solidFill>
                <a:latin typeface="Comic Sans MS" pitchFamily="66" charset="0"/>
              </a:rPr>
              <a:t/>
            </a:r>
            <a:br>
              <a:rPr lang="ru-RU" sz="6600" b="1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800080"/>
                </a:solidFill>
                <a:latin typeface="Comic Sans MS" pitchFamily="66" charset="0"/>
              </a:rPr>
              <a:t>(автоматизация звука Р)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539750" y="260350"/>
            <a:ext cx="79200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11560" y="5445224"/>
            <a:ext cx="64008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2000">
              <a:solidFill>
                <a:srgbClr val="006600"/>
              </a:solidFill>
              <a:latin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55264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 учитель- логопед  высшей категории МОУ «Эммаусская СОШ»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Михайленко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группа творческих учителей-логопедов Тверской области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0_e976_232ff53c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9725"/>
            <a:ext cx="8353425" cy="609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827088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347663"/>
            <a:ext cx="7777162" cy="62198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331913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43858_6731_124318______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333375"/>
            <a:ext cx="8208962" cy="61563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32656"/>
            <a:ext cx="4340225" cy="60483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8002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260350"/>
            <a:ext cx="7632700" cy="62563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268538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pomid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0100" y="404813"/>
            <a:ext cx="4524375" cy="61928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1979613" y="5516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n5335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4075" y="260350"/>
            <a:ext cx="4676775" cy="63087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203575" y="5516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8208963" cy="61563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835150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21050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26" name="Picture 2" descr="C:\Users\SHTR\Desktop\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74100" cy="60182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827088" y="548680"/>
            <a:ext cx="76327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800080"/>
                </a:solidFill>
                <a:latin typeface="Comic Sans MS" pitchFamily="66" charset="0"/>
              </a:rPr>
              <a:t>ЦВЕТОТЕРАПИЯ – ЭФФЕКТИВНОЕ СРЕДСТВО </a:t>
            </a:r>
            <a:br>
              <a:rPr lang="ru-RU" sz="4400" b="1" dirty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4400" b="1" dirty="0">
                <a:solidFill>
                  <a:srgbClr val="800080"/>
                </a:solidFill>
                <a:latin typeface="Comic Sans MS" pitchFamily="66" charset="0"/>
              </a:rPr>
              <a:t>СОХРАНЕНИЯ ЗДОРОВЬЯ И РАБОТОСПОСОБНОСТИ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71703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– это ведь не только красота.   Мы редко задумываемся над тем,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цвет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воздействует на наши органы чувств,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лечит нас. Лечение цветом с давних времен применялось во всем мире. Дети младшего  школьного возраста, имеющие отклонения в развитии речи, очень часто имеют отклонения  в эмоциональном  плане. Очевидно, что решать их необходимо комплексно, 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данном случае может многое: успокоить, активизировать, тонизировать, повлиять на настроение. (см.статью: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Цветотренинг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действенное средство в работе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логопедической  группы.)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Comic Sans MS" pitchFamily="66" charset="0"/>
              </a:rPr>
              <a:t>КАЖДЫЙ</a:t>
            </a:r>
            <a:r>
              <a:rPr lang="ru-RU" sz="4000" b="1" smtClean="0">
                <a:latin typeface="Comic Sans MS" pitchFamily="66" charset="0"/>
              </a:rPr>
              <a:t> </a:t>
            </a:r>
            <a:r>
              <a:rPr lang="ru-RU" sz="4000" b="1" smtClean="0">
                <a:solidFill>
                  <a:srgbClr val="FF9900"/>
                </a:solidFill>
                <a:latin typeface="Comic Sans MS" pitchFamily="66" charset="0"/>
              </a:rPr>
              <a:t>ОХОТНИК</a:t>
            </a:r>
            <a:r>
              <a:rPr lang="ru-RU" sz="4000" b="1" smtClean="0">
                <a:latin typeface="Comic Sans MS" pitchFamily="66" charset="0"/>
              </a:rPr>
              <a:t> </a:t>
            </a:r>
            <a:r>
              <a:rPr lang="ru-RU" sz="4000" b="1" smtClean="0">
                <a:solidFill>
                  <a:srgbClr val="FFFF00"/>
                </a:solidFill>
                <a:latin typeface="Comic Sans MS" pitchFamily="66" charset="0"/>
              </a:rPr>
              <a:t>ЖЕЛАЕТ</a:t>
            </a:r>
            <a:r>
              <a:rPr lang="ru-RU" sz="4000" b="1" smtClean="0">
                <a:latin typeface="Comic Sans MS" pitchFamily="66" charset="0"/>
              </a:rPr>
              <a:t> </a:t>
            </a:r>
            <a:r>
              <a:rPr lang="ru-RU" sz="4000" b="1" smtClean="0">
                <a:solidFill>
                  <a:srgbClr val="006600"/>
                </a:solidFill>
                <a:latin typeface="Comic Sans MS" pitchFamily="66" charset="0"/>
              </a:rPr>
              <a:t>ЗНАТЬ</a:t>
            </a:r>
            <a:r>
              <a:rPr lang="ru-RU" sz="4000" b="1" smtClean="0">
                <a:latin typeface="Comic Sans MS" pitchFamily="66" charset="0"/>
              </a:rPr>
              <a:t>, </a:t>
            </a:r>
            <a:r>
              <a:rPr lang="ru-RU" sz="4000" b="1" smtClean="0">
                <a:solidFill>
                  <a:srgbClr val="00CCFF"/>
                </a:solidFill>
                <a:latin typeface="Comic Sans MS" pitchFamily="66" charset="0"/>
              </a:rPr>
              <a:t>ГДЕ</a:t>
            </a:r>
            <a:r>
              <a:rPr lang="ru-RU" sz="4000" b="1" smtClean="0">
                <a:latin typeface="Comic Sans MS" pitchFamily="66" charset="0"/>
              </a:rPr>
              <a:t> </a:t>
            </a:r>
            <a:r>
              <a:rPr lang="ru-RU" sz="4000" b="1" smtClean="0">
                <a:solidFill>
                  <a:schemeClr val="accent2"/>
                </a:solidFill>
                <a:latin typeface="Comic Sans MS" pitchFamily="66" charset="0"/>
              </a:rPr>
              <a:t>СИДИТ</a:t>
            </a:r>
            <a:r>
              <a:rPr lang="ru-RU" sz="4000" b="1" smtClean="0">
                <a:latin typeface="Comic Sans MS" pitchFamily="66" charset="0"/>
              </a:rPr>
              <a:t> </a:t>
            </a:r>
            <a:r>
              <a:rPr lang="ru-RU" sz="4000" b="1" smtClean="0">
                <a:solidFill>
                  <a:srgbClr val="800080"/>
                </a:solidFill>
                <a:latin typeface="Comic Sans MS" pitchFamily="66" charset="0"/>
              </a:rPr>
              <a:t>ФАЗАН</a:t>
            </a:r>
            <a:r>
              <a:rPr lang="ru-RU" sz="4000" b="1" smtClean="0">
                <a:latin typeface="Comic Sans MS" pitchFamily="66" charset="0"/>
              </a:rPr>
              <a:t>.</a:t>
            </a:r>
          </a:p>
        </p:txBody>
      </p:sp>
      <p:pic>
        <p:nvPicPr>
          <p:cNvPr id="2053" name="Picture 5" descr="0_5e24_5b6392f_XL"/>
          <p:cNvPicPr>
            <a:picLocks noChangeAspect="1" noChangeArrowheads="1"/>
          </p:cNvPicPr>
          <p:nvPr/>
        </p:nvPicPr>
        <p:blipFill>
          <a:blip r:embed="rId2" cstate="screen"/>
          <a:srcRect r="-113"/>
          <a:stretch>
            <a:fillRect/>
          </a:stretch>
        </p:blipFill>
        <p:spPr bwMode="auto">
          <a:xfrm>
            <a:off x="899592" y="1700808"/>
            <a:ext cx="7058025" cy="41036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468313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6038850" cy="5238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ПРИЯТНОГО ПРОСМОТРА!</a:t>
            </a: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7C80"/>
            </a:gs>
            <a:gs pos="100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827584" y="270892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600" b="1" dirty="0">
                <a:solidFill>
                  <a:srgbClr val="CC3300"/>
                </a:solidFill>
                <a:latin typeface="Comic Sans MS" pitchFamily="66" charset="0"/>
              </a:rPr>
              <a:t>КРАСНЫЙ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1736358"/>
            <a:ext cx="7992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9121411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539750"/>
            <a:ext cx="8569325" cy="57118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1955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24989_nWCpB3WS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333375"/>
            <a:ext cx="8351837" cy="62626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3366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normal_1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8"/>
            <a:ext cx="8135937" cy="60991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7461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9133925_1204212219_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280988"/>
            <a:ext cx="6697662" cy="63277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016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ic078-b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403225"/>
            <a:ext cx="8424863" cy="56451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4954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100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Цветотренинг – действенное средство в работе с детьми логопедической  группы.  (автоматизация звука Р)</vt:lpstr>
      <vt:lpstr>Слайд 2</vt:lpstr>
      <vt:lpstr>КАЖДЫЙ ОХОТНИК ЖЕЛАЕТ ЗНАТЬ, ГДЕ СИДИТ ФАЗАН.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ЦВЕТОТЕРАПИЯ</dc:title>
  <dc:creator>Елена</dc:creator>
  <cp:lastModifiedBy>виноградова</cp:lastModifiedBy>
  <cp:revision>95</cp:revision>
  <dcterms:created xsi:type="dcterms:W3CDTF">2009-06-22T12:45:57Z</dcterms:created>
  <dcterms:modified xsi:type="dcterms:W3CDTF">2013-01-17T10:07:56Z</dcterms:modified>
</cp:coreProperties>
</file>