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293" r:id="rId3"/>
    <p:sldId id="287" r:id="rId4"/>
    <p:sldId id="256" r:id="rId5"/>
    <p:sldId id="257" r:id="rId6"/>
    <p:sldId id="259" r:id="rId7"/>
    <p:sldId id="265" r:id="rId8"/>
    <p:sldId id="266" r:id="rId9"/>
    <p:sldId id="267" r:id="rId10"/>
    <p:sldId id="260" r:id="rId11"/>
    <p:sldId id="261" r:id="rId12"/>
    <p:sldId id="292" r:id="rId13"/>
    <p:sldId id="279" r:id="rId14"/>
    <p:sldId id="262" r:id="rId15"/>
    <p:sldId id="268" r:id="rId16"/>
    <p:sldId id="269" r:id="rId17"/>
    <p:sldId id="270" r:id="rId18"/>
    <p:sldId id="263" r:id="rId19"/>
    <p:sldId id="264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80" r:id="rId28"/>
    <p:sldId id="282" r:id="rId29"/>
    <p:sldId id="283" r:id="rId30"/>
    <p:sldId id="281" r:id="rId31"/>
    <p:sldId id="284" r:id="rId32"/>
    <p:sldId id="285" r:id="rId33"/>
    <p:sldId id="286" r:id="rId34"/>
    <p:sldId id="288" r:id="rId35"/>
    <p:sldId id="289" r:id="rId36"/>
    <p:sldId id="290" r:id="rId37"/>
    <p:sldId id="294" r:id="rId38"/>
    <p:sldId id="291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33300-0CFE-4A90-9DC5-6B4570DEF9CD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A03CB-0B78-4541-9C86-1B1485AD31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12- н.13 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03CB-0B78-4541-9C86-1B1485AD319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03CB-0B78-4541-9C86-1B1485AD319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FD30-060F-4CFC-894A-113B3C3593F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73FE6-3A67-49CF-994D-1669A5632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psearch&amp;fp=2&amp;uinfo=ww-1343-wh-629-fw-1118-fh-448-pd-1&amp;p=2&amp;text=%D1%83%D1%80%D0%BE%D0%BA%20%D0%BF%D0%BE%20%D1%82%D0%B5%D0%BC%D0%B5:%20%D0%BD%D0%B0%D1%87%D0%B0%D0%BB%D0%BE%20%D1%84%D0%B5%D0%BE%D0%B4%D0%B0%D0%BB%D1%8C%D0%BD%D0%BE%D0%B9%20%D1%80%D0%B0%D0%B7%D0%B4%D1%80%D0%BE%D0%B1%D0%BB%D0%B5%D0%BD%D0%BD%D0%BE%D1%81%D1%82%D0%B8%20%D0%BD%D0%B0%20%D1%80%D1%83%D1%81%D0%B8&amp;pos=76&amp;lr=7&amp;rpt=simage&amp;img_url=http://jhistory.nfurman.com/pc/litva0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lezka.com/cards.html" TargetMode="External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ub-edu.tambov.ru/main/search/club.cgi?cc=1&amp;URL=http://club-edu.tambov.ru/vjpusk/vjp091/rabot/33/1242.html&amp;q=%E3&amp;wm=wrd" TargetMode="External"/><Relationship Id="rId5" Type="http://schemas.openxmlformats.org/officeDocument/2006/relationships/hyperlink" Target="http://webhistoryrussia.ru/istoriya-rossii/12-epokha-feodalnoj-razdroblennosti-na-rusi/23-borba-russkogo-naroda-s-agressiej-nemetskikh-i-shvedskikh-feodalov-v-xiii-veke" TargetMode="External"/><Relationship Id="rId4" Type="http://schemas.openxmlformats.org/officeDocument/2006/relationships/hyperlink" Target="http://forum.warthunder.ru/index.php?/topic/58891-okonchanie-srazheniia-pod-kurskom-kurskaia-bitva-5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Тренажёр № 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А 21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работа с картой, схемой)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войну, в годы которой произошло событие, отображённое на схеме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6388" name="Picture 4" descr="http://pirates-life.ru/_fr/9/6367009.jpg"/>
          <p:cNvPicPr>
            <a:picLocks noChangeAspect="1" noChangeArrowheads="1"/>
          </p:cNvPicPr>
          <p:nvPr/>
        </p:nvPicPr>
        <p:blipFill>
          <a:blip r:embed="rId2" cstate="print"/>
          <a:srcRect t="7412"/>
          <a:stretch>
            <a:fillRect/>
          </a:stretch>
        </p:blipFill>
        <p:spPr bwMode="auto">
          <a:xfrm>
            <a:off x="323528" y="1484784"/>
            <a:ext cx="5000625" cy="388843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724128" y="1412776"/>
            <a:ext cx="28083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Ливонская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4128" y="2636912"/>
            <a:ext cx="280831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Семилетняя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128" y="3933056"/>
            <a:ext cx="273630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Русско-турецкая 1787-1791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5301208"/>
            <a:ext cx="273630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Русско-шведская 1808-1809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год события, отражённого на схеме.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lemur59.ru/sites/default/files/images/0576.jpg"/>
          <p:cNvPicPr>
            <a:picLocks noChangeAspect="1" noChangeArrowheads="1"/>
          </p:cNvPicPr>
          <p:nvPr/>
        </p:nvPicPr>
        <p:blipFill>
          <a:blip r:embed="rId2" cstate="print"/>
          <a:srcRect t="11117"/>
          <a:stretch>
            <a:fillRect/>
          </a:stretch>
        </p:blipFill>
        <p:spPr bwMode="auto">
          <a:xfrm>
            <a:off x="323528" y="1556792"/>
            <a:ext cx="4852945" cy="396044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580112" y="1628800"/>
            <a:ext cx="295232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2924944"/>
            <a:ext cx="295232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407707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1380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52120" y="5445224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1480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 дату, когда произошли события, нашедшие отражение на карте?</a:t>
            </a:r>
            <a:endParaRPr lang="ru-RU" sz="2800" dirty="0"/>
          </a:p>
        </p:txBody>
      </p:sp>
      <p:pic>
        <p:nvPicPr>
          <p:cNvPr id="2050" name="Picture 2" descr="C:\Users\Михаил\Pictures\img626.jpg"/>
          <p:cNvPicPr>
            <a:picLocks noChangeAspect="1" noChangeArrowheads="1"/>
          </p:cNvPicPr>
          <p:nvPr/>
        </p:nvPicPr>
        <p:blipFill>
          <a:blip r:embed="rId2" cstate="print"/>
          <a:srcRect l="46813" t="4786" r="15537" b="74368"/>
          <a:stretch>
            <a:fillRect/>
          </a:stretch>
        </p:blipFill>
        <p:spPr bwMode="auto">
          <a:xfrm>
            <a:off x="1093692" y="1484783"/>
            <a:ext cx="4702444" cy="41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940152" y="1628800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Апрель 1945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40152" y="2636912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08.-09.12.1945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40152" y="3717032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04.-06.1945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4797152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9.08.-2.09.1945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4755" t="45281" r="13566" b="29126"/>
          <a:stretch>
            <a:fillRect/>
          </a:stretch>
        </p:blipFill>
        <p:spPr bwMode="auto">
          <a:xfrm>
            <a:off x="467544" y="1412776"/>
            <a:ext cx="5040560" cy="3360373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868144" y="1484784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стояние на реке Угре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144" y="2492896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Ледовое побоище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40152" y="3645024"/>
            <a:ext cx="22322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Невская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4653136"/>
            <a:ext cx="22322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Куликовская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какому периоду относится данная схема военных действий?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img1.liveinternet.ru/images/attach/c/2/72/101/72101774_1264873823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5228545" cy="3816424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724128" y="1412776"/>
            <a:ext cx="28803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1237-1241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128" y="2636912"/>
            <a:ext cx="28803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1551-1552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3933056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1632-1634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6136" y="5229200"/>
            <a:ext cx="28083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1700-1721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Укажите, когда произошло событие, отображённое на схеме.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4112371_PLAN (581x454, 101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5073269" cy="396431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724128" y="1556792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1714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2636912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1770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3861048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1807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6136" y="5013176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1853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Какое историческое событие отражено на карте?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dot.mpei.ru/do/eres/hist/data/lesson_6_1_final/data/img/zag_po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6048672" cy="412107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444208" y="1052736"/>
            <a:ext cx="237626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Заграничный поход русской армии 1813-1815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44208" y="2348880"/>
            <a:ext cx="237626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Семилетняя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3717032"/>
            <a:ext cx="237626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Военные действия периода 1-й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антинаполеоновской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коалиции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44208" y="5085184"/>
            <a:ext cx="237626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Первая мировая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события иллюстрирует схема?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rulers.narod.ru/nevsky/ledpob.gif"/>
          <p:cNvPicPr>
            <a:picLocks noChangeAspect="1" noChangeArrowheads="1"/>
          </p:cNvPicPr>
          <p:nvPr/>
        </p:nvPicPr>
        <p:blipFill>
          <a:blip r:embed="rId2" cstate="print"/>
          <a:srcRect t="4358" b="22008"/>
          <a:stretch>
            <a:fillRect/>
          </a:stretch>
        </p:blipFill>
        <p:spPr bwMode="auto">
          <a:xfrm>
            <a:off x="1187624" y="1268760"/>
            <a:ext cx="3126856" cy="439248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292080" y="1340768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Ледовое побоище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92080" y="2420888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Грюнвальдская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3645024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Бородинская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8" y="4725144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Полтавская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события иллюстрирует карта?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skachate.ru/pars_docs/refs/89/88119/88119_html_1601b259.png"/>
          <p:cNvPicPr>
            <a:picLocks noChangeAspect="1" noChangeArrowheads="1"/>
          </p:cNvPicPr>
          <p:nvPr/>
        </p:nvPicPr>
        <p:blipFill>
          <a:blip r:embed="rId2" cstate="print"/>
          <a:srcRect l="25568" t="16517" r="18827" b="42112"/>
          <a:stretch>
            <a:fillRect/>
          </a:stretch>
        </p:blipFill>
        <p:spPr bwMode="auto">
          <a:xfrm>
            <a:off x="611560" y="1196752"/>
            <a:ext cx="7730567" cy="309634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4437112"/>
            <a:ext cx="324036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Антинаполеоновские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войны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5589240"/>
            <a:ext cx="302433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Крымскую войну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4437112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Кавказскую войну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5661248"/>
            <a:ext cx="273630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Азовские походы Петра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каком году произошли события, показанные стрелками на карте?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www.coldwar.ru/conflicts/afgan/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371130" cy="42462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364088" y="1412776"/>
            <a:ext cx="266429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1956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2564904"/>
            <a:ext cx="266429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1968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8" y="3789040"/>
            <a:ext cx="266429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1979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36096" y="5157192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1989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схему. В какую международную организацию входили в первой половине 1960-х гг. страны, территория которых заштрихована на данной схеме?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8629" t="14391" r="22460" b="12766"/>
          <a:stretch>
            <a:fillRect/>
          </a:stretch>
        </p:blipFill>
        <p:spPr bwMode="auto">
          <a:xfrm>
            <a:off x="1475656" y="1556792"/>
            <a:ext cx="4392488" cy="46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228184" y="1628800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Лига Наций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2708920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Варшавского договора (ОВД)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0192" y="3789040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НАТО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00192" y="4941168"/>
            <a:ext cx="237626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по безопасности и сотрудничеству в Европе (ОБСЕ)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название, которое соответствует ситуации, отражённой на схеме.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 descr="http://library.ispu.ru:8001/history/3/uch2/history/15tema15/karti15/kursk_files/image001.jpg"/>
          <p:cNvPicPr>
            <a:picLocks noChangeAspect="1" noChangeArrowheads="1"/>
          </p:cNvPicPr>
          <p:nvPr/>
        </p:nvPicPr>
        <p:blipFill>
          <a:blip r:embed="rId2" cstate="print"/>
          <a:srcRect l="3579" t="6159" r="15894" b="13246"/>
          <a:stretch>
            <a:fillRect/>
          </a:stretch>
        </p:blipFill>
        <p:spPr bwMode="auto">
          <a:xfrm>
            <a:off x="1403648" y="1412776"/>
            <a:ext cx="3744416" cy="499255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652120" y="1484784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Операция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Цитадель»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2564904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 Барбаросса»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52120" y="3645024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Операция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Багратион»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52120" y="4725144"/>
            <a:ext cx="28803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Операция «Тайфун»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определите, в каком году произошли события, нашедшие отражение на карте?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ихаил\Pictures\img617.jpg"/>
          <p:cNvPicPr>
            <a:picLocks noChangeAspect="1" noChangeArrowheads="1"/>
          </p:cNvPicPr>
          <p:nvPr/>
        </p:nvPicPr>
        <p:blipFill>
          <a:blip r:embed="rId2" cstate="print"/>
          <a:srcRect l="6798" t="5901" r="31810" b="67850"/>
          <a:stretch>
            <a:fillRect/>
          </a:stretch>
        </p:blipFill>
        <p:spPr bwMode="auto">
          <a:xfrm>
            <a:off x="755576" y="1412775"/>
            <a:ext cx="4772690" cy="441915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724128" y="1484784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1922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6136" y="2492896"/>
            <a:ext cx="273630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1920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68144" y="3573016"/>
            <a:ext cx="266429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0152" y="4581128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события, из перечисленных ниже отражены на карте?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Михаил\Pictures\img618.jpg"/>
          <p:cNvPicPr>
            <a:picLocks noChangeAspect="1" noChangeArrowheads="1"/>
          </p:cNvPicPr>
          <p:nvPr/>
        </p:nvPicPr>
        <p:blipFill>
          <a:blip r:embed="rId2" cstate="print"/>
          <a:srcRect l="16294" t="35698" r="37900" b="38450"/>
          <a:stretch>
            <a:fillRect/>
          </a:stretch>
        </p:blipFill>
        <p:spPr bwMode="auto">
          <a:xfrm>
            <a:off x="971600" y="1124744"/>
            <a:ext cx="4176464" cy="468052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508104" y="119675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Присоединение к Российской империи Бессарабии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8104" y="2348880"/>
            <a:ext cx="28803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Освобождение Греции от господства Турции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8104" y="3717032"/>
            <a:ext cx="288032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Освобождение Болгарии от  господства Османской империи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8104" y="5085184"/>
            <a:ext cx="280831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Завоевание Константинополя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Частью какой из названных войн является событие, нашедшее отражение на схеме?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://900igr.net/datas/istorija/Krymskaja-vojna-1853/0015-015-Sinopskij-boj-1853god.jpg"/>
          <p:cNvPicPr>
            <a:picLocks noChangeAspect="1" noChangeArrowheads="1"/>
          </p:cNvPicPr>
          <p:nvPr/>
        </p:nvPicPr>
        <p:blipFill>
          <a:blip r:embed="rId2" cstate="print"/>
          <a:srcRect l="5559" t="9265" r="8281" b="20325"/>
          <a:stretch>
            <a:fillRect/>
          </a:stretch>
        </p:blipFill>
        <p:spPr bwMode="auto">
          <a:xfrm>
            <a:off x="251520" y="1412776"/>
            <a:ext cx="6048672" cy="403244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444208" y="1412776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Крымская война 1853-1856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44208" y="2420888"/>
            <a:ext cx="244827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Русско-турецкая война 1877-1878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3501008"/>
            <a:ext cx="244827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Отечественная война 1812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6216" y="4725144"/>
            <a:ext cx="23762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Русско-турецкая война 1768-1774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название плана, схематичное изображение которого приведено ниже.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://www.rkka.ru/maps/vla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672408" cy="486655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580112" y="1412776"/>
            <a:ext cx="25202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Ост»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2420888"/>
            <a:ext cx="25202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Цитадель»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3429000"/>
            <a:ext cx="25202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«Тайфун»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4581128"/>
            <a:ext cx="252028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«Барбаросса»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полководца, возглавившего русскую армию в походе, изображённом на карте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suvorov.jpg (128697 bytes)"/>
          <p:cNvPicPr>
            <a:picLocks noChangeAspect="1" noChangeArrowheads="1"/>
          </p:cNvPicPr>
          <p:nvPr/>
        </p:nvPicPr>
        <p:blipFill>
          <a:blip r:embed="rId2" cstate="print"/>
          <a:srcRect r="38882"/>
          <a:stretch>
            <a:fillRect/>
          </a:stretch>
        </p:blipFill>
        <p:spPr bwMode="auto">
          <a:xfrm>
            <a:off x="1403648" y="1484784"/>
            <a:ext cx="4249062" cy="509052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228184" y="162880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П.А Румянцев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270892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А.В.Суворов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78904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М.И. Кутузов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486916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М.Д. Скобелев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72008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Укажите землепроходца, руководившего экспедицией, которая первой прошла по маршруту, обозначенному на схеме.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6973" t="18329" r="6895" b="26547"/>
          <a:stretch>
            <a:fillRect/>
          </a:stretch>
        </p:blipFill>
        <p:spPr bwMode="auto">
          <a:xfrm>
            <a:off x="467544" y="1628800"/>
            <a:ext cx="4680520" cy="4032448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652120" y="1700808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Е.П. Хабаров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2852936"/>
            <a:ext cx="288032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И.Ф. Крузенштерн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4005064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В.Д. Поярков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5013176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С.И. Дежнёв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3408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Частью какой из названных войн является событие, нашедшее отражение на схеме?</a:t>
            </a:r>
            <a:endParaRPr lang="ru-RU" sz="2400" dirty="0"/>
          </a:p>
        </p:txBody>
      </p:sp>
      <p:pic>
        <p:nvPicPr>
          <p:cNvPr id="1026" name="Picture 2" descr="C:\Users\Михаил\Pictures\img620.jpg"/>
          <p:cNvPicPr>
            <a:picLocks noChangeAspect="1" noChangeArrowheads="1"/>
          </p:cNvPicPr>
          <p:nvPr/>
        </p:nvPicPr>
        <p:blipFill>
          <a:blip r:embed="rId2" cstate="print"/>
          <a:srcRect l="4521" t="53375" r="73552" b="3876"/>
          <a:stretch>
            <a:fillRect/>
          </a:stretch>
        </p:blipFill>
        <p:spPr bwMode="auto">
          <a:xfrm>
            <a:off x="1475656" y="1844824"/>
            <a:ext cx="3211936" cy="452050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364088" y="1628800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Северная война 1700-1721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64088" y="2924944"/>
            <a:ext cx="288032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Освободительная война украинского и белорусского народов 1648-1654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4149080"/>
            <a:ext cx="28803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Ливонская война 1558-1583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36096" y="5373216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Русско-польская война 1654-1667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определите, в каком году произошли события, нашедшие отражение на карте?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ихаил\Pictures\img621.jpg"/>
          <p:cNvPicPr>
            <a:picLocks noChangeAspect="1" noChangeArrowheads="1"/>
          </p:cNvPicPr>
          <p:nvPr/>
        </p:nvPicPr>
        <p:blipFill>
          <a:blip r:embed="rId2" cstate="print"/>
          <a:srcRect l="16606" t="29000" r="2316" b="24801"/>
          <a:stretch>
            <a:fillRect/>
          </a:stretch>
        </p:blipFill>
        <p:spPr bwMode="auto">
          <a:xfrm>
            <a:off x="179512" y="1412775"/>
            <a:ext cx="5622132" cy="517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084168" y="1628800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1670−1671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2708920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1773—1775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6176" y="3789040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1648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4869160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1598 - 1613 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16824" cy="94096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Укажите период, когда существовали границы Руси, обозначенные на карте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Время с начала ХII до конца ХV в. называют периодом феодальной"/>
          <p:cNvPicPr>
            <a:picLocks noChangeAspect="1" noChangeArrowheads="1"/>
          </p:cNvPicPr>
          <p:nvPr/>
        </p:nvPicPr>
        <p:blipFill>
          <a:blip r:embed="rId3" cstate="print"/>
          <a:srcRect t="14161" r="11768" b="11711"/>
          <a:stretch>
            <a:fillRect/>
          </a:stretch>
        </p:blipFill>
        <p:spPr bwMode="auto">
          <a:xfrm>
            <a:off x="1475656" y="1628800"/>
            <a:ext cx="3745430" cy="450721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652120" y="1628800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9-11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2780928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12-н.13 века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3933056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14-15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24128" y="515719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15-16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схему.  Изображённое на схеме наступление белых армий относится 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1850"/>
            <a:ext cx="4752528" cy="45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516216" y="1484784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1917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8224" y="2564904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88224" y="3645024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88224" y="4653136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1920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Частью какой из названных войн является событие, нашедшее отражение на карте?</a:t>
            </a:r>
            <a:endParaRPr lang="ru-RU" sz="2800" dirty="0"/>
          </a:p>
        </p:txBody>
      </p:sp>
      <p:pic>
        <p:nvPicPr>
          <p:cNvPr id="2050" name="Picture 2" descr="C:\Users\Михаил\Pictures\img620.jpg"/>
          <p:cNvPicPr>
            <a:picLocks noChangeAspect="1" noChangeArrowheads="1"/>
          </p:cNvPicPr>
          <p:nvPr/>
        </p:nvPicPr>
        <p:blipFill>
          <a:blip r:embed="rId2" cstate="print"/>
          <a:srcRect l="25885" t="2233" r="40255" b="50000"/>
          <a:stretch>
            <a:fillRect/>
          </a:stretch>
        </p:blipFill>
        <p:spPr bwMode="auto">
          <a:xfrm>
            <a:off x="1547664" y="1772816"/>
            <a:ext cx="4595980" cy="468052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372200" y="1772816"/>
            <a:ext cx="244827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Русско-литовская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00" y="2924944"/>
            <a:ext cx="237626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Северная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4077072"/>
            <a:ext cx="237626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Семилетняя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44208" y="5229200"/>
            <a:ext cx="237626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Русско-шведская 1808-1809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Укажите период, когда существовали границы государства, обозначенные на карте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://s49.radikal.ru/i124/0901/28/bb9440b14e6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4586" r="33750" b="11646"/>
          <a:stretch>
            <a:fillRect/>
          </a:stretch>
        </p:blipFill>
        <p:spPr bwMode="auto">
          <a:xfrm>
            <a:off x="1763688" y="1555433"/>
            <a:ext cx="4248472" cy="496991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16216" y="1556792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12-13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8224" y="2636912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13-15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88224" y="3789040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16-17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88224" y="4869160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14-16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схему и определите, в каком году произошли события, нашедшие отражение на схеме?</a:t>
            </a:r>
            <a:endParaRPr lang="ru-RU" sz="2800" dirty="0"/>
          </a:p>
        </p:txBody>
      </p:sp>
      <p:pic>
        <p:nvPicPr>
          <p:cNvPr id="41986" name="Picture 2" descr="http://ppt4web.ru/images/2692/50738/640/img12.jpg"/>
          <p:cNvPicPr>
            <a:picLocks noChangeAspect="1" noChangeArrowheads="1"/>
          </p:cNvPicPr>
          <p:nvPr/>
        </p:nvPicPr>
        <p:blipFill>
          <a:blip r:embed="rId2" cstate="print"/>
          <a:srcRect l="3544" t="23625" r="4320" b="24401"/>
          <a:stretch>
            <a:fillRect/>
          </a:stretch>
        </p:blipFill>
        <p:spPr bwMode="auto">
          <a:xfrm>
            <a:off x="323528" y="1700808"/>
            <a:ext cx="5472608" cy="2736304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156176" y="1628800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2708920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861048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1380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5013176"/>
            <a:ext cx="23762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1248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онгольские завоевания 13 века"/>
          <p:cNvPicPr>
            <a:picLocks noChangeAspect="1" noChangeArrowheads="1"/>
          </p:cNvPicPr>
          <p:nvPr/>
        </p:nvPicPr>
        <p:blipFill>
          <a:blip r:embed="rId2" cstate="print"/>
          <a:srcRect l="3509" t="9820" b="38360"/>
          <a:stretch>
            <a:fillRect/>
          </a:stretch>
        </p:blipFill>
        <p:spPr bwMode="auto">
          <a:xfrm>
            <a:off x="432317" y="1268760"/>
            <a:ext cx="8243099" cy="3672408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определите, в каком веке произошли события, нашедшие отражение на карте?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5085184"/>
            <a:ext cx="165618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40152" y="5085184"/>
            <a:ext cx="165618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752" y="5949280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12160" y="5949280"/>
            <a:ext cx="158417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 век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63408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определите, в каком году произошла битва, отмеченная на карте знаком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К\Pictures\2 Северная война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1" t="2993" r="20111" b="14851"/>
          <a:stretch/>
        </p:blipFill>
        <p:spPr bwMode="auto">
          <a:xfrm>
            <a:off x="755576" y="1196752"/>
            <a:ext cx="5040560" cy="4464496"/>
          </a:xfrm>
          <a:prstGeom prst="rect">
            <a:avLst/>
          </a:prstGeom>
          <a:noFill/>
          <a:ln w="38100" cmpd="thinThick">
            <a:solidFill>
              <a:schemeClr val="tx1"/>
            </a:solidFill>
          </a:ln>
        </p:spPr>
      </p:pic>
      <p:sp>
        <p:nvSpPr>
          <p:cNvPr id="5" name="8-конечная звезда 4"/>
          <p:cNvSpPr/>
          <p:nvPr/>
        </p:nvSpPr>
        <p:spPr>
          <a:xfrm>
            <a:off x="4211960" y="4005064"/>
            <a:ext cx="288032" cy="21602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8-конечная звезда 5"/>
          <p:cNvSpPr/>
          <p:nvPr/>
        </p:nvSpPr>
        <p:spPr>
          <a:xfrm>
            <a:off x="8100392" y="692696"/>
            <a:ext cx="216024" cy="22440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1124744"/>
            <a:ext cx="20162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1700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6176" y="2204864"/>
            <a:ext cx="20162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1708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3212976"/>
            <a:ext cx="20162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1703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56176" y="4293096"/>
            <a:ext cx="201622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1712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Какое суждения, относящиеся к данной карте, является верным?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ПК\Pictures\2 курская битва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4" t="7419" r="11592" b="13425"/>
          <a:stretch/>
        </p:blipFill>
        <p:spPr bwMode="auto">
          <a:xfrm>
            <a:off x="395536" y="1124744"/>
            <a:ext cx="4680520" cy="4320480"/>
          </a:xfrm>
          <a:prstGeom prst="rect">
            <a:avLst/>
          </a:prstGeom>
          <a:noFill/>
          <a:ln w="38100" cmpd="thinThick">
            <a:solidFill>
              <a:schemeClr val="accent1"/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5220072" y="1124744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результате военной операции, обозначенной на карте, была освобождена Белоруссия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20072" y="2420888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карте показана Корсунь-Шевченковская операция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20072" y="3717032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карте показано наступление немецких войск весной-осенью 1942г.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20072" y="5013176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карте обозначен  переход стратегической инициативы к советской армии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6207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одного из этапов Отечественной войны 1812 г. Населённым пунктом, обозначенным на карте цифрой «1», является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38073" t="26203" r="22460" b="19657"/>
          <a:stretch>
            <a:fillRect/>
          </a:stretch>
        </p:blipFill>
        <p:spPr bwMode="auto">
          <a:xfrm>
            <a:off x="251520" y="1484784"/>
            <a:ext cx="5112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5724128" y="1484784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Бородино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2564904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Тарутино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6136" y="371703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479715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Царёво Займище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1143000"/>
          </a:xfrm>
        </p:spPr>
        <p:txBody>
          <a:bodyPr>
            <a:normAutofit fontScale="90000"/>
          </a:bodyPr>
          <a:lstStyle/>
          <a:p>
            <a:pPr>
              <a:tabLst>
                <a:tab pos="4481513" algn="l"/>
              </a:tabLst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Рассмотрите схему. Участниками изображённых на схеме событий были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4274" name="Picture 2" descr="C:\Users\Михаил\Documents\get_fil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4352209" cy="495801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6012160" y="1484784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С. Л. Перовская и А. И. Желябов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2636912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Зубатов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Г. А. Гапон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84168" y="3717032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П. Г. Каховский и М. А. Милорадович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4168" y="4797152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 I и А. А. Аракчеев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344816" cy="79208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 и определите, в каком году произошли события, нашедшие отражение на карте?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ихаил\Pictures\img625.jpg"/>
          <p:cNvPicPr>
            <a:picLocks noChangeAspect="1" noChangeArrowheads="1"/>
          </p:cNvPicPr>
          <p:nvPr/>
        </p:nvPicPr>
        <p:blipFill>
          <a:blip r:embed="rId2" cstate="print"/>
          <a:srcRect l="78829" t="76236" r="8060" b="11126"/>
          <a:stretch>
            <a:fillRect/>
          </a:stretch>
        </p:blipFill>
        <p:spPr bwMode="auto">
          <a:xfrm>
            <a:off x="395536" y="1556792"/>
            <a:ext cx="511256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96136" y="1340768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27.01.1904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2492896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13.5.- 20.12.1904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6136" y="3645024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14-14.05.1905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6136" y="479715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18.04.1904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Рассмотрите схему. Укажите русского землепроходца, совершившего экспедицию по маршруту, представленному на схеме.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38073" t="24235" r="22460" b="15719"/>
          <a:stretch>
            <a:fillRect/>
          </a:stretch>
        </p:blipFill>
        <p:spPr bwMode="auto">
          <a:xfrm>
            <a:off x="1187624" y="1701822"/>
            <a:ext cx="4608512" cy="395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156176" y="1700808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С. Дежнёв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2708920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Е. Хабаров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717032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И. Москвитин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4725144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 Атласов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900igr.net/datas/istorija/Mongolskoe-nashestvie-na-Rus/0012-012-SKHEMA-BITVY-NA-r.-KALKE-31-maja-1223g.jpg"/>
          <p:cNvPicPr>
            <a:picLocks noChangeAspect="1" noChangeArrowheads="1"/>
          </p:cNvPicPr>
          <p:nvPr/>
        </p:nvPicPr>
        <p:blipFill>
          <a:blip r:embed="rId2" cstate="print"/>
          <a:srcRect t="29647"/>
          <a:stretch>
            <a:fillRect/>
          </a:stretch>
        </p:blipFill>
        <p:spPr bwMode="auto">
          <a:xfrm>
            <a:off x="395536" y="1988840"/>
            <a:ext cx="5045131" cy="287808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50405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событие, отображённое на схеме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12160" y="1196752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Битва на Калке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12160" y="2420888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Невская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3645024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Стояние на р.Угре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4869160"/>
            <a:ext cx="26642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Куликовская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карту. На карте изображена обстанов­ка на фронтах Гражданской войны 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38073" t="29156" r="22460" b="32454"/>
          <a:stretch>
            <a:fillRect/>
          </a:stretch>
        </p:blipFill>
        <p:spPr bwMode="auto">
          <a:xfrm>
            <a:off x="251520" y="1556792"/>
            <a:ext cx="60486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588224" y="1628800"/>
            <a:ext cx="17281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1918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88224" y="2492896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1919 г.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60232" y="3356992"/>
            <a:ext cx="17281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1920 г.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60232" y="4221088"/>
            <a:ext cx="17281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1922 г.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Рассмотрите схему. Когда состоялись военные походы русского войска, обозначенные на схеме стрелками?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39185" t="15375" r="23015" b="15719"/>
          <a:stretch>
            <a:fillRect/>
          </a:stretch>
        </p:blipFill>
        <p:spPr bwMode="auto">
          <a:xfrm>
            <a:off x="1475656" y="1340768"/>
            <a:ext cx="4608512" cy="474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300192" y="1484784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начале XV 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0192" y="2636912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конце XV 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00192" y="378904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середине XVI 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4869160"/>
            <a:ext cx="23042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конце XVI в.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Источники: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http://images.yandex.ru/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http://www.jelezka.com/cards.html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http://forum.warthunder.ru/index.php?/topic/58891-okonchanie-srazheniia-pod-kurskom-kurskaia-bitva-5/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http://webhistoryrussia.ru/istoriya-rossii/12-epokha-feodalnoj-razdroblennosti-na-rusi/23-borba-russkogo-naroda-s-agressiej-nemetskikh-i-shvedskikh-feodalov-v-xiii-veke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http://club-edu.tambov.ru/main/search/club.cgi?cc=1&amp;URL=http://club-edu.tambov.ru/vjpusk/vjp091/rabot/33/1242.html&amp;q=%E3&amp;wm=wrd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http://hist.sdamgia.ru/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Укажите событие, отображённое на схеме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www.samoupravlenie.ru/images/voina_189.jpg"/>
          <p:cNvPicPr>
            <a:picLocks noChangeAspect="1" noChangeArrowheads="1"/>
          </p:cNvPicPr>
          <p:nvPr/>
        </p:nvPicPr>
        <p:blipFill>
          <a:blip r:embed="rId2" cstate="print"/>
          <a:srcRect b="7354"/>
          <a:stretch>
            <a:fillRect/>
          </a:stretch>
        </p:blipFill>
        <p:spPr bwMode="auto">
          <a:xfrm>
            <a:off x="1475656" y="1412776"/>
            <a:ext cx="3600400" cy="44915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580112" y="1268760"/>
            <a:ext cx="266429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Чесменская битва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2420888"/>
            <a:ext cx="266429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Бой « Варяга» и «Корейца»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3645024"/>
            <a:ext cx="26642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Гангутское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морское сражение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4797152"/>
            <a:ext cx="26642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Синопское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сражение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49006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войну, в годы которой произошло событие, отображённое на схеме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128" y="155679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Северная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2852936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Семилетняя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4077072"/>
            <a:ext cx="28803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Крымская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5301208"/>
            <a:ext cx="28083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Первая мировая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r="44919"/>
          <a:stretch>
            <a:fillRect/>
          </a:stretch>
        </p:blipFill>
        <p:spPr bwMode="auto">
          <a:xfrm>
            <a:off x="1403648" y="1412776"/>
            <a:ext cx="36004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 Назовите войну, сражение которой отображено на схеме.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www.nemiga.info/istoriya/brusilovsky-proryv.gif"/>
          <p:cNvPicPr>
            <a:picLocks noChangeAspect="1" noChangeArrowheads="1"/>
          </p:cNvPicPr>
          <p:nvPr/>
        </p:nvPicPr>
        <p:blipFill>
          <a:blip r:embed="rId2" cstate="print"/>
          <a:srcRect l="1587" t="4764" r="1587" b="19207"/>
          <a:stretch>
            <a:fillRect/>
          </a:stretch>
        </p:blipFill>
        <p:spPr bwMode="auto">
          <a:xfrm>
            <a:off x="467544" y="1412776"/>
            <a:ext cx="4645901" cy="417646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508104" y="1412776"/>
            <a:ext cx="259228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Семилетняя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2636912"/>
            <a:ext cx="244827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Крымская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3789040"/>
            <a:ext cx="252028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Первая мировая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52120" y="4941168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Северная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карту и выполните задание.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год, когда существовали границы России, обозначенные на карте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ихаил\Pictures\img619.jpg"/>
          <p:cNvPicPr>
            <a:picLocks noChangeAspect="1" noChangeArrowheads="1"/>
          </p:cNvPicPr>
          <p:nvPr/>
        </p:nvPicPr>
        <p:blipFill>
          <a:blip r:embed="rId2" cstate="print"/>
          <a:srcRect l="7762" t="23750" r="18877" b="41600"/>
          <a:stretch>
            <a:fillRect/>
          </a:stretch>
        </p:blipFill>
        <p:spPr bwMode="auto">
          <a:xfrm>
            <a:off x="1043608" y="1412776"/>
            <a:ext cx="4968552" cy="453650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372200" y="1484784"/>
            <a:ext cx="18002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1682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2200" y="2636912"/>
            <a:ext cx="18002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1725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2200" y="3861048"/>
            <a:ext cx="180020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1796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200" y="4941168"/>
            <a:ext cx="18002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1815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Рассмотрите схему и выполните задание.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событие, отображённое на схеме.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guardcrew.com/sites/default/files/common_resourses/istprinik2/istgeprinik12/%20бой.jpg"/>
          <p:cNvPicPr>
            <a:picLocks noChangeAspect="1" noChangeArrowheads="1"/>
          </p:cNvPicPr>
          <p:nvPr/>
        </p:nvPicPr>
        <p:blipFill>
          <a:blip r:embed="rId2" cstate="print"/>
          <a:srcRect t="9720" r="64624" b="68632"/>
          <a:stretch>
            <a:fillRect/>
          </a:stretch>
        </p:blipFill>
        <p:spPr bwMode="auto">
          <a:xfrm>
            <a:off x="395537" y="1628800"/>
            <a:ext cx="4896543" cy="381642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5652120" y="1412776"/>
            <a:ext cx="309634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Крымская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4128" y="2636912"/>
            <a:ext cx="30243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Русско-японская война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3861048"/>
            <a:ext cx="302433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Восстание на броненосце «Потёмкин»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24128" y="5085184"/>
            <a:ext cx="30243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Советско-японские столкновения в 1938-1939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990</Words>
  <Application>Microsoft Office PowerPoint</Application>
  <PresentationFormat>Экран (4:3)</PresentationFormat>
  <Paragraphs>217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Тренажёр № 2 Задания А 21 ( работа с картой, схемой)</vt:lpstr>
      <vt:lpstr>Рассмотрите схему. В какую международную организацию входили в первой половине 1960-х гг. страны, территория которых заштрихована на данной схеме?</vt:lpstr>
      <vt:lpstr>Рассмотрите схему.  Изображённое на схеме наступление белых армий относится к</vt:lpstr>
      <vt:lpstr>Рассмотрите схему и выполните задание. Укажите событие, отображённое на схеме</vt:lpstr>
      <vt:lpstr>Рассмотрите схему и выполните задание. Укажите событие, отображённое на схеме</vt:lpstr>
      <vt:lpstr>Рассмотрите схему и выполните задание. Укажите войну, в годы которой произошло событие, отображённое на схеме </vt:lpstr>
      <vt:lpstr>Рассмотрите схему и выполните задание. Назовите войну, сражение которой отображено на схеме.</vt:lpstr>
      <vt:lpstr>Рассмотрите карту и выполните задание. Укажите год, когда существовали границы России, обозначенные на карте</vt:lpstr>
      <vt:lpstr>Рассмотрите схему и выполните задание.  Укажите событие, отображённое на схеме.</vt:lpstr>
      <vt:lpstr>Рассмотрите схему и выполните задание. Укажите войну, в годы которой произошло событие, отображённое на схеме </vt:lpstr>
      <vt:lpstr>Рассмотрите схему и выполните задание. Укажите год события, отражённого на схеме.</vt:lpstr>
      <vt:lpstr>Рассмотрите карту и определите дату, когда произошли события, нашедшие отражение на карте?</vt:lpstr>
      <vt:lpstr>Рассмотрите схему и выполните задание.</vt:lpstr>
      <vt:lpstr>Рассмотрите карту и выполните задание. К какому периоду относится данная схема военных действий?</vt:lpstr>
      <vt:lpstr>Рассмотрите схему и выполните задание. Укажите, когда произошло событие, отображённое на схеме.</vt:lpstr>
      <vt:lpstr>Какое историческое событие отражено на карте?</vt:lpstr>
      <vt:lpstr>Рассмотрите схему и выполните задание. Какие события иллюстрирует схема?</vt:lpstr>
      <vt:lpstr>Рассмотрите карту и выполните задание. Какие события иллюстрирует карта?</vt:lpstr>
      <vt:lpstr>Рассмотрите карту и выполните задание. В каком году произошли события, показанные стрелками на карте?</vt:lpstr>
      <vt:lpstr>Рассмотрите схему и выполните задание. Укажите название, которое соответствует ситуации, отражённой на схеме.</vt:lpstr>
      <vt:lpstr>Рассмотрите карту и определите, в каком году произошли события, нашедшие отражение на карте?</vt:lpstr>
      <vt:lpstr>Рассмотрите карту и выполните задание. Какие события, из перечисленных ниже отражены на карте?</vt:lpstr>
      <vt:lpstr>Рассмотрите схему и выполните задание. Частью какой из названных войн является событие, нашедшее отражение на схеме?</vt:lpstr>
      <vt:lpstr>Укажите название плана, схематичное изображение которого приведено ниже.</vt:lpstr>
      <vt:lpstr>Рассмотрите схему и выполните задание. Укажите полководца, возглавившего русскую армию в походе, изображённом на карте</vt:lpstr>
      <vt:lpstr>Рассмотрите схему и выполните задание. Укажите землепроходца, руководившего экспедицией, которая первой прошла по маршруту, обозначенному на схеме.</vt:lpstr>
      <vt:lpstr>Рассмотрите схему и выполните задание. Частью какой из названных войн является событие, нашедшее отражение на схеме?</vt:lpstr>
      <vt:lpstr>Рассмотрите карту и определите, в каком году произошли события, нашедшие отражение на карте?</vt:lpstr>
      <vt:lpstr>Рассмотрите карту и выполните задание. Укажите период, когда существовали границы Руси, обозначенные на карте  </vt:lpstr>
      <vt:lpstr>Рассмотрите карту и выполните задание. Частью какой из названных войн является событие, нашедшее отражение на карте?</vt:lpstr>
      <vt:lpstr>Рассмотрите карту и выполните задание. Укажите период, когда существовали границы государства, обозначенные на карте</vt:lpstr>
      <vt:lpstr>Рассмотрите схему и определите, в каком году произошли события, нашедшие отражение на схеме?</vt:lpstr>
      <vt:lpstr>Рассмотрите карту и определите, в каком веке произошли события, нашедшие отражение на карте?</vt:lpstr>
      <vt:lpstr>Рассмотрите карту и определите, в каком году произошла битва, отмеченная на карте знаком</vt:lpstr>
      <vt:lpstr>Какое суждения, относящиеся к данной карте, является верным?</vt:lpstr>
      <vt:lpstr>Рассмотрите карту одного из этапов Отечественной войны 1812 г. Населённым пунктом, обозначенным на карте цифрой «1», является</vt:lpstr>
      <vt:lpstr>Рассмотрите схему. Участниками изображённых на схеме событий были </vt:lpstr>
      <vt:lpstr>Рассмотрите карту и определите, в каком году произошли события, нашедшие отражение на карте?</vt:lpstr>
      <vt:lpstr>Рассмотрите схему. Укажите русского землепроходца, совершившего экспедицию по маршруту, представленному на схеме.</vt:lpstr>
      <vt:lpstr>Рассмотрите карту. На карте изображена обстанов­ка на фронтах Гражданской войны в</vt:lpstr>
      <vt:lpstr>Рассмотрите схему. Когда состоялись военные походы русского войска, обозначенные на схеме стрелками?</vt:lpstr>
      <vt:lpstr>Источники: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Задания А21</dc:title>
  <dc:creator>Михаил</dc:creator>
  <cp:lastModifiedBy>Михаил</cp:lastModifiedBy>
  <cp:revision>59</cp:revision>
  <dcterms:created xsi:type="dcterms:W3CDTF">2014-01-31T17:37:55Z</dcterms:created>
  <dcterms:modified xsi:type="dcterms:W3CDTF">2014-03-02T17:02:14Z</dcterms:modified>
</cp:coreProperties>
</file>