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9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4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DF4D3C-4085-4915-A933-10C8099B0F0A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81878-709C-4BC4-8A3F-B03311CEB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1A9E54-D8C5-42CF-B253-8DBAF85F310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831D26-A9C4-4EAA-989F-8785DA6A9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31D26-A9C4-4EAA-989F-8785DA6A9B0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31D26-A9C4-4EAA-989F-8785DA6A9B0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B828-D522-4E46-B06B-C7BE69FAF822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B971-FEBD-4894-BD09-C4AF3B92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7B83-0059-47D8-ADCB-E40165BCFED1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862A-013F-4796-9C39-41E22ECCA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4F28-7C3B-4920-93B0-DE411AD9E1EF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593B-3D02-4A94-94DD-4F4E046FF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7856-D124-48CD-88B2-A246B8854458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B40F-D113-4BAB-B09E-213B6908B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4234-2B7B-4C18-94DA-5DB3AFD764C1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70F6-002F-4FC2-8D00-1EB28A9E4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7844-0670-4051-A2DE-8D5F1C804DC0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3062-C1FC-452D-873F-EA10B8267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E273-5FB3-497F-8D40-95EDCF30224B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C218-56A0-4D26-B040-88A1578FF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486F-0B20-4EC6-9BB5-5904CDBFA861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ACCD-34DC-41D4-8253-26DF8EFF0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45E4-51EA-4BD0-9B33-770CF8E086E2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9B1F-4554-45B1-B379-C0A64809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4BF4-AA96-4810-B655-A666550CE884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869D-E350-485B-B4B2-0F0AA6CD2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6BED-7638-4CA2-B7F1-BC7719ED2507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14CF-3DA9-4F68-8CE2-46C8CC47B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81B7E-48EE-46A5-924A-BFA0B149B75B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29069-4901-4168-9716-06DB428FC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0%BF%D0%BB%D0%B0%D0%BA%D0%B0%D1%82%20%D1%84%D1%8E%D1%80%D0%B5%D1%80%20%D0%B7%D0%BB%D0%BE%D0%B1%D0%B5%D0%BD&amp;noreask=1&amp;pos=0&amp;lr=7&amp;rpt=simage&amp;uinfo=ww-1343-wh-629-fw-1118-fh-448-pd-1&amp;img_url=http://savepic.ru/2141317m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F%D0%BB%D0%B0%D0%BA%D0%B0%D1%82%20%D0%BD%D0%B0%20%D0%BC%D0%BE%D1%81%D0%BA%D0%B2%D1%83%20%D0%BE%D1%82%20%D0%BC%D0%BE%D1%81%D0%BA%D0%B2%D1%8B&amp;fp=0&amp;pos=1&amp;uinfo=ww-1343-wh-629-fw-1118-fh-448-pd-1&amp;rpt=simage&amp;img_url=http://img-fotki.yandex.ru/get/4422/51667439.279/0_7c778_6cbc0d6f_L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F%D0%B0%D0%BC%D1%8F%D1%82%D0%BD%D0%B8%D0%BA%20%D0%BF%D0%B5%D1%82%D1%80%D1%83%201&amp;fp=0&amp;pos=3&amp;uinfo=ww-1343-wh-629-fw-1118-fh-448-pd-1&amp;rpt=simage&amp;img_url=http://blog.nic.ru/wp-content/uploads/2008/10/84564_0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A%D0%B0%D1%80%D1%82%D0%B8%D0%BD%D0%B0%20%D0%B4%D0%B2%D0%BE%D1%80%D1%86%D0%BE%D0%B2%D1%8B%D0%B9%20%D0%BF%D0%B5%D1%80%D0%B5%D0%B2%D0%BE%D1%80%D0%BE%D1%82&amp;fp=0&amp;pos=1&amp;uinfo=ww-1343-wh-629-fw-1118-fh-448-pd-1&amp;rpt=simage&amp;img_url=http://s56.radikal.ru/i154/1104/ae/7a4f38f2a2a8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1%84%D0%BE%D1%82%D0%BE%D0%B3%D1%80%D0%B0%D1%84%D0%B8%D1%8F%20%D0%BD%D0%B5%D0%BC%D0%B5%D1%86%D0%BA%D0%B8%D0%B5%20%D0%B7%D0%BD%D0%B0%D0%BC%D1%91%D0%BD%D0%B0%20%D0%BD%D0%B0%20%D0%BA%D1%80%D0%B0%D1%81%D0%BD%D0%BE%D0%B9%20%D0%BF%D0%BB%D0%BE%D1%89%D0%B0%D0%B4%D0%B8&amp;fp=0&amp;pos=4&amp;uinfo=ww-1343-wh-629-fw-1118-fh-448-pd-1&amp;rpt=simage&amp;img_url=http://www.ljplus.ru/img4/k/o/kommari_2/794248_eto-russkij-marsh_demotivators_ru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0%20%D0%B8%D0%B7%D0%B3%D0%BD%D0%B0%D0%BD%D0%B8%D0%B5%20%D0%BD%D0%B0%D0%BF%D0%BE%D0%BB%D0%B5%D0%BE%D0%BD%D0%B0&amp;fp=0&amp;pos=19&amp;uinfo=ww-1343-wh-629-fw-1118-fh-448-pd-1&amp;rpt=simage&amp;img_url=http://www.vokrugsveta.ru/img/cmn/2006/07/07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1%85%D1%80%D0%B0%D0%BC%20%D0%BF%D0%BE%D0%BA%D1%80%D0%BE%D0%B2%D0%B0%20%D0%BD%D0%B0%20%D0%BD%D0%B5%D1%80%D0%BB%D0%B8&amp;fp=0&amp;pos=1&amp;uinfo=ww-1343-wh-629-fw-1118-fh-448-pd-1&amp;rpt=simage&amp;img_url=http://www.calend.ru/img/content_events/i4/4141_small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BF%D0%BB%D0%B0%D0%BA%D0%B0%D1%82%20%D0%B2%D1%8B%D1%88%D0%B8%D0%B1%D0%B5%D0%BC%20%D0%BA%D1%83%D0%BB%D0%B0%D0%BA%D0%BE%D0%B2&amp;fp=0&amp;pos=0&amp;uinfo=ww-1343-wh-629-fw-1118-fh-448-pd-1&amp;rpt=simage&amp;img_url=http://badnews.org.ru/_nw/53/6482916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F%D0%BB%D0%B0%D0%BA%D0%B0%D1%82%20%D1%81%D0%BB%D0%B0%D0%B2%D0%B0%20%D1%81%D0%BE%D0%B2%D0%B5%D1%82%D1%81%D0%BA%D0%BE%D0%B9%20%D0%BD%D0%B0%D1%83%D0%BA%D0%B5&amp;fp=0&amp;pos=0&amp;uinfo=ww-1343-wh-629-fw-1118-fh-448-pd-1&amp;rpt=simage&amp;img_url=http://img-fotki.yandex.ru/get/6420/205480.9a/0_a1f5e_209f5d74_ori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F%D0%BB%D0%B0%D0%BA%D0%B0%D1%82%20%D0%BF%D0%BE%D0%B4%D0%BD%D0%B8%D0%BC%D0%B0%D0%B9%20%D1%86%D0%B5%D0%BB%D0%B8%D0%BD%D1%83&amp;fp=0&amp;pos=1&amp;uinfo=ww-1343-wh-629-fw-1118-fh-448-pd-1&amp;rpt=simage&amp;img_url=http://komitrans.okis.ru/img/komitrans/135871456_9c2404ccc6_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F%D0%BB%D0%B0%D0%BA%D0%B0%D1%82%20%D0%BA%D0%B0%D0%BF%D0%B8%D1%82%D0%B0%D0%BB%20%D0%B2%D1%81%D0%BA%D0%BE%D1%80%D0%BC%D0%B8%D0%BB%20%D0%BB%D1%8E%D0%B1%D1%83%D1%8E%20%D0%B3%D0%B0%D0%B4%D0%B8%D0%BD%D1%83&amp;fp=0&amp;pos=0&amp;uinfo=ww-1343-wh-629-fw-1118-fh-448-pd-1&amp;rpt=simage&amp;img_url=http://www.reddem.ru/wp-content/uploads/2011/02/111soviet-poster-munich-agreement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F%D0%BB%D0%B0%D0%BA%D0%B0%D1%82%20%D0%B1%D0%BB%D0%BE%D0%BA%D0%B0%D0%B4%D0%B0%20%D0%BB%D0%B5%D0%BD%D0%B8%D0%BD%D0%B3%D1%80%D0%B0%D0%B4%D0%B0%20%D0%BF%D1%80%D0%BE%D1%80%D0%B2%D0%B0%D0%BD%D0%B0&amp;fp=0&amp;pos=0&amp;uinfo=ww-1343-wh-629-fw-1118-fh-448-pd-1&amp;rpt=simage&amp;img_url=http://retropost.ru/i/9may/p119cue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text=%D0%BF%D0%BB%D0%B0%D0%BA%D0%B0%D1%82%20%D0%B3%D0%BB%D0%B0%D1%81%D0%BD%D0%BE%D1%81%D1%82%D1%8C&amp;fp=0&amp;pos=3&amp;uinfo=ww-1343-wh-629-fw-1118-fh-448-pd-1&amp;rpt=simage&amp;img_url=http://cs1429.vkontakte.ru/u590563/30034218/x_866cfdc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url?sa=i&amp;rct=j&amp;q=&amp;esrc=s&amp;frm=1&amp;source=images&amp;cd=&amp;cad=rja&amp;docid=ntAP4J6v5ELq3M&amp;tbnid=KpvYyGDSzXde9M:&amp;ved=0CAUQjRw&amp;url=http://www.pravmir.ru/u-chasovni-pamyatnika-geroyam-bitvy-pod-plevnoj-projdut-meropriyatiya-v-chest-135-letiya-srazheniya/&amp;ei=QU3tUvGbLLCnyAOvkYG4Dg&amp;bvm=bv.60444564,d.bGE&amp;psig=AFQjCNGpUVg7AgOBzjDWoJVikh-iSgXEzw&amp;ust=139136991439224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source=wiz&amp;fp=0&amp;text=%D0%BF%D0%BB%D0%B0%D0%BA%D0%B0%D1%82%20%D0%BA%D1%80%D0%B0%D1%81%D0%BD%D0%BE%D0%B9%20%D0%B0%D1%80%D0%BC%D0%B8%D0%B8%20%D1%81%D0%BB%D0%B0%D0%B2%D0%B0&amp;noreask=1&amp;pos=1&amp;lr=7&amp;rpt=simage&amp;uinfo=ww-1343-wh-629-fw-1118-fh-448-pd-1&amp;img_url=http://www.ljplus.ru/img4/v/v/vvmaltsev/7587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source=wiz&amp;fp=0&amp;text=%D1%81%D0%BE%D0%B1%D0%BE%D1%80%20%D0%92%D0%B0%D1%81%D0%B8%D0%BB%D0%B8%D1%8F%20%D0%91%D0%BB%D0%B0%D0%B6%D0%B5%D0%BD%D0%BD%D0%BE%D0%B3%D0%BE&amp;noreask=1&amp;pos=3&amp;lr=7&amp;rpt=simage&amp;uinfo=ww-1343-wh-629-fw-1118-fh-448-pd-1&amp;img_url=http://img0.liveinternet.ru/images/attach/c/0/48/480/48480137_197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0&amp;text=%D0%BF%D0%BB%D0%B0%D0%BA%D0%B0%D1%82%20%D0%B2%D0%BE%D1%81%D1%81%D1%82%D0%B0%D0%BD%D0%BE%D0%B2%D0%B8%D0%BC%20%D0%BF%D0%BE%D1%81%D1%82%D1%80%D0%BE%D0%B8%D0%BC%20%D0%B8%20%D0%B2%D0%B2%D0%B5%D0%B4%D1%91%D0%BC%20%D0%B2%20%D0%B4%D0%B5%D0%B9%D1%81%D0%B2%D0%B8%D0%B5&amp;noreask=1&amp;pos=0&amp;lr=7&amp;rpt=simage&amp;uinfo=ww-1343-wh-629-fw-1118-fh-448-pd-1&amp;img_url=http://foto.rambler.ru/preview/r/500x500/48ad149a-2ecd-439e-0b55-ac78259d3ae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F%D0%BB%D0%B0%D0%BA%D0%B0%D1%82%20%D0%B7%D0%B0%D1%89%D0%B8%D1%82%D0%B8%D0%BC%20%D1%80%D0%BE%D0%B4%D0%BD%D1%83%D1%8E%20%D0%BC%D0%BE%D1%81%D0%BA%D0%B2%D1%83&amp;fp=0&amp;pos=1&amp;uinfo=ww-1343-wh-629-fw-1118-fh-448-pd-1&amp;rpt=simage&amp;img_url=http://www.krasnoyeznamya.ru/gallery/rm_19_401s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hyperlink" Target="http://www.museum.ru/MUSEUM/1812/index.html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dmapplaces.com/" TargetMode="External"/><Relationship Id="rId5" Type="http://schemas.openxmlformats.org/officeDocument/2006/relationships/hyperlink" Target="http://magnitmne.narod.ru/plakat/plakat_agitatsionnie.html" TargetMode="External"/><Relationship Id="rId4" Type="http://schemas.openxmlformats.org/officeDocument/2006/relationships/hyperlink" Target="http://www.tyrant.ru/plakati_ctalin/86plak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F%D0%BE%D0%B5%D0%B4%D0%B8%D0%BD%D0%BE%D0%BA%20%D0%BF%D0%B5%D1%80%D0%B5%D1%81%D0%B2%D0%B5%D1%82%D0%B0&amp;fp=0&amp;pos=2&amp;uinfo=ww-1343-wh-629-fw-1118-fh-448-pd-1&amp;rpt=simage&amp;img_url=http://www.pravmir.ru/wp-content/uploads/2009/11/23-image00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0%D0%B0%D0%B1%D0%BE%D1%87%D0%B8%D0%B9%20%D0%B8%20%D0%BA%D0%BE%D0%BB%D1%85%D0%BE%D0%B7%D0%BD%D0%B8%D1%86%D0%B0&amp;fp=0&amp;pos=0&amp;uinfo=ww-1343-wh-629-fw-1118-fh-448-pd-1&amp;rpt=simage&amp;img_url=http://www.ljplus.ru/img4/h/o/hoz_subiekt/baturin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F%D1%80%D0%B8%D0%B2%D0%B0%D1%82%D0%B8%D0%B7%D0%B0%D1%86%D0%B8%D0%BE%D0%BD%D0%BD%D1%8B%D0%B9%20%D1%87%D0%B5%D0%BA%20%D1%80%D1%84&amp;fp=0&amp;pos=0&amp;uinfo=ww-1343-wh-629-fw-1118-fh-448-pd-1&amp;rpt=simage&amp;img_url=http://rufact.org/media/attachments/wakawaka_wikipage/228/%D0%92%D0%B0%D1%83%D1%87%D0%B5%D1%8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0%BB%D0%B0%D0%BA%D0%B0%D1%82%20%D0%BF%D0%BE%D1%81%D0%B8%D0%B4%D0%B8%D0%BC%20%D1%83%20%D0%BC%D0%BE%D1%80%D1%8F%20%D0%BF%D0%BE%D0%B4%D0%BE%D0%B6%D0%B4%D1%91%D0%BC%20%D0%BF%D0%BE%D0%B3%D0%BE%D0%B4%D1%8B&amp;fp=0&amp;pos=1&amp;uinfo=ww-1343-wh-629-fw-1118-fh-448-pd-1&amp;rpt=simage&amp;img_url=http://topwar.ru/uploads/images/2013/450/hfkh10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frm=1&amp;source=images&amp;cd=&amp;cad=rja&amp;docid=2ZPtdEeZnuTsmM&amp;tbnid=dhBOvtht03gyuM:&amp;ved=0CAUQjRw&amp;url=http://www.peterburg.biz/ekskursiya-v-petropavlovskuyu-krepost.html&amp;ei=ADrtUqLGG-eVywPD8oHwCQ&amp;bvm=bv.60444564,d.bGE&amp;psig=AFQjCNGA48wvU4lpqAtOoL1JgaQrpZrliw&amp;ust=13913649384244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А 22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(работа с иллюстрацией)</a:t>
            </a:r>
          </a:p>
        </p:txBody>
      </p:sp>
      <p:pic>
        <p:nvPicPr>
          <p:cNvPr id="1026" name="Picture 2" descr="H:\Documents and Settings\Aida\Рабочий стол\клипарты рамки фончики\karty\karty\map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00063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500063"/>
            <a:ext cx="19288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Documents and Settings\Aida\Рабочий стол\клипарты рамки фончики\karty\karty\map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500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50006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3140968"/>
            <a:ext cx="164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Тренажёр № 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каким кодовом названием проходила данная операция?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5842" name="Picture 2" descr="http://t.foto.radikal.ru/0704/28/9d9f76a1a5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683568" y="1988840"/>
            <a:ext cx="320656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4048" y="1772816"/>
            <a:ext cx="309634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Цитадель»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852936"/>
            <a:ext cx="309634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Тайфун»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933056"/>
            <a:ext cx="309634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Концерт»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5085184"/>
            <a:ext cx="3096344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Уран»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6866" name="Picture 2" descr="http://uwd.ru/uploads/posts/2012-07/1342881754_plakat_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1060"/>
          <a:stretch>
            <a:fillRect/>
          </a:stretch>
        </p:blipFill>
        <p:spPr bwMode="auto">
          <a:xfrm>
            <a:off x="251520" y="1772816"/>
            <a:ext cx="554255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40152" y="1412776"/>
            <a:ext cx="259228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 1941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г.-осень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2492896"/>
            <a:ext cx="266429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 1941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-зима 1941/1942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3573016"/>
            <a:ext cx="259228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 1942-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 1942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4725144"/>
            <a:ext cx="266429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 1942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Кому посвящён этот памятник?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7890" name="Picture 2" descr="http://www.olympia-reisen.ru/assets/images/Russia/piter/84564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788738" cy="35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24128" y="1412776"/>
            <a:ext cx="266429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Императору Петру I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420888"/>
            <a:ext cx="266429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Императору I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429000"/>
            <a:ext cx="266429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Генералу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Н.Д. Скобелеву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4581128"/>
            <a:ext cx="266429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Атаману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М.И. Платову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историческое событие отражено на иллюстрации?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8914" name="Picture 2" descr="http://upload.wikimedia.org/wikipedia/ru/thumb/c/cb/Lansere_Elizaveta_Zimniy.jpg/800px-Lansere_Elizaveta_Zimni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5107747" cy="352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96136" y="1484784"/>
            <a:ext cx="266429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Медный бунт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564904"/>
            <a:ext cx="266429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 Пугачёва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3789040"/>
            <a:ext cx="259228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Дворцовый переворот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4941168"/>
            <a:ext cx="259228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 декабристов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 годом датируется изображенное на фотографии событие?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9938" name="Picture 2" descr="http://molod.eduhmao.ru/var/db/html/41386.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5400600" cy="363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12160" y="1844824"/>
            <a:ext cx="28083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1918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2852936"/>
            <a:ext cx="2808312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1943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3789040"/>
            <a:ext cx="2736304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4797152"/>
            <a:ext cx="28083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1989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репродукцию картину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изображение?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0962" name="Picture 2" descr="http://ok.ya1.ru/uploads/posts/2013-06/1372243560_2349422_3ac54df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79439"/>
            <a:ext cx="5328592" cy="363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40152" y="1772816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времени Северной войны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2780928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мутному времени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3789040"/>
            <a:ext cx="2736304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восстанию под руководством Е. Пугачёва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085184"/>
            <a:ext cx="266429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Отечественной войне 1812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период времени построен храм?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1986" name="Picture 2" descr="http://img1.liveinternet.ru/images/attach/c/2/65/285/65285819_0_789b_fcbcb4df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896544" cy="354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436096" y="1484784"/>
            <a:ext cx="280831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второй половине 12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636912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13 века.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3861048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первой половине 15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5013176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середине 16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4034" name="Picture 2" descr="http://21region.org/uploads/posts/2012-05/1337163151_12608967653484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507901" cy="439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48064" y="1556792"/>
            <a:ext cx="324036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2636912"/>
            <a:ext cx="324036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324036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5013176"/>
            <a:ext cx="316835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плакат?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45058" name="Picture 2" descr="http://www.evp.snu.edu.ua/images/news/2011/03/17/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964791"/>
            <a:ext cx="4968552" cy="355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652120" y="1412776"/>
            <a:ext cx="28803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 1980-х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2564904"/>
            <a:ext cx="2880320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1980-х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717032"/>
            <a:ext cx="2880320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 1950-х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4869160"/>
            <a:ext cx="28803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1950-х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данное изображение?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46082" name="Picture 2" descr="http://s49.radikal.ru/i125/1008/ea/999345048e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816424" cy="268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652120" y="1556792"/>
            <a:ext cx="30963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2564904"/>
            <a:ext cx="30963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645024"/>
            <a:ext cx="302433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4725144"/>
            <a:ext cx="30963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1940-е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2786"/>
            <a:ext cx="3524484" cy="26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 Какое событие отражено на данной картине?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EAA-2436-4803-A71D-847D46B9101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2" descr="http://topwar.ru/uploads/posts/2012-10/thumbs/1349061573_k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921024" cy="35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24128" y="1412776"/>
            <a:ext cx="28083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война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420888"/>
            <a:ext cx="280831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Отечественная война 1812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3573016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Крымская война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4797152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Русско-японская война 1904-1905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7106" name="Picture 2" descr="http://s58.radikal.ru/i159/1106/c5/2e9f5d623a6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032448" cy="481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ата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 К какому периоду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1556792"/>
            <a:ext cx="3168352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1918-1933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780928"/>
            <a:ext cx="3168352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1933-1939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077072"/>
            <a:ext cx="309634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1939-1945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5301208"/>
            <a:ext cx="3096344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1945-1953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какому периоду относится данный плакат?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Рисунок 5" descr="индустриализация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3672408" cy="475252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652120" y="1412776"/>
            <a:ext cx="252028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1921-1927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2492896"/>
            <a:ext cx="252028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1928-1941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3645024"/>
            <a:ext cx="252028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1941-1945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4725144"/>
            <a:ext cx="252028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1945-1963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48130" name="Picture 2" descr="http://www.krasnoyeznamya.ru/gallery/rm_21_485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8507"/>
            <a:ext cx="3672408" cy="508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99992" y="1556792"/>
            <a:ext cx="316835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1939-1940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2564904"/>
            <a:ext cx="316835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1941-1942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3645024"/>
            <a:ext cx="309634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1943-1944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4797152"/>
            <a:ext cx="309634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1944-1945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период, к которому относится данный плакат.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9154" name="Picture 2" descr="http://mostevent.ru/sites/default/files/images/slovar/glasnost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5288745" cy="338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868144" y="1484784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1964-1985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2564904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1985-1991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3717032"/>
            <a:ext cx="273630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1991-2000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4797152"/>
            <a:ext cx="266429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2000-2001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 Этот памятник в центре Москвы ( автор В.И. Шервуд) увековечил память русских солдат, погибших в русско-турецкой войне: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0178" name="Picture 2" descr="http://www.pravmir.ru/wp-content/uploads/2012/12/pod-pl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9911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80112" y="1628800"/>
            <a:ext cx="309634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1877-1878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2708920"/>
            <a:ext cx="302433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1787-1791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789040"/>
            <a:ext cx="302433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1853-1856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4869160"/>
            <a:ext cx="295232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1768-1774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какому году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1202" name="Picture 2" descr="http://samara.fantlab.ru/blogfiles/b14171/img/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25368"/>
            <a:ext cx="3312368" cy="456569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499992" y="1556792"/>
            <a:ext cx="230425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2636912"/>
            <a:ext cx="230425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1943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3933056"/>
            <a:ext cx="223224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1944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5085184"/>
            <a:ext cx="223224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809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период, к которому относится данный плакат.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28392" cy="500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1700808"/>
            <a:ext cx="3168352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мировая война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2780928"/>
            <a:ext cx="3168352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мировая война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3861048"/>
            <a:ext cx="3168352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Гражданская война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4941168"/>
            <a:ext cx="3168352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Русско-японская война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37185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08104" y="1412776"/>
            <a:ext cx="280831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1941–1945 гг.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2636912"/>
            <a:ext cx="273630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1945–1953 гг.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717032"/>
            <a:ext cx="273630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1953–1964 гг.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1168"/>
            <a:ext cx="273630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1991–2000 гг.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809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 Какое суждение об изображённом здании является верным?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" name="Рисунок 3" descr="2.jpg"/>
          <p:cNvPicPr>
            <a:picLocks noChangeAspect="1"/>
          </p:cNvPicPr>
          <p:nvPr/>
        </p:nvPicPr>
        <p:blipFill>
          <a:blip r:embed="rId2" cstate="print"/>
          <a:srcRect b="21167"/>
          <a:stretch>
            <a:fillRect/>
          </a:stretch>
        </p:blipFill>
        <p:spPr bwMode="auto">
          <a:xfrm>
            <a:off x="395536" y="1916832"/>
            <a:ext cx="489654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436096" y="1412776"/>
            <a:ext cx="33843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сохранилось до нашего времени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2564904"/>
            <a:ext cx="33843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иллюстрации изображен дворец, построенный для Алексея Михайловича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717032"/>
            <a:ext cx="33843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Сооружение построено в стиле – ранний классицизм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4869160"/>
            <a:ext cx="3384376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является одним из крупнейших памятников деревянного зодчества  Великого Новгорода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суждение о здании, изображённом на фотографии, является верным?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1026" name="Picture 2" descr="http://img0.liveinternet.ru/images/attach/c/0/48/480/48480137_19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6608"/>
            <a:ext cx="4896544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436096" y="1340768"/>
            <a:ext cx="3240360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построено по приказу Ивана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честь освобождения Руси от монголо-татарского ига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780928"/>
            <a:ext cx="324036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находится на территории Московского Кремля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3933056"/>
            <a:ext cx="324036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было построено в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5085184"/>
            <a:ext cx="324036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построено в 1555—1561 годах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8434" name="Picture 2" descr="http://i4.imageban.ru/out/2011/01/09/9d0ec976262b698c87d172e36c6d277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559" b="7354"/>
          <a:stretch>
            <a:fillRect/>
          </a:stretch>
        </p:blipFill>
        <p:spPr bwMode="auto">
          <a:xfrm>
            <a:off x="755576" y="1484784"/>
            <a:ext cx="356924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92080" y="1556792"/>
            <a:ext cx="2880320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1917-1941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564904"/>
            <a:ext cx="2880320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1945-1953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3717032"/>
            <a:ext cx="2880320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1964-1985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4869160"/>
            <a:ext cx="2880320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1991-1999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суждение о памятнике, изображённом на фотографии, является верным?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45058" name="Picture 2" descr="http://www.iarex.ru/insimgs/gallery/gallery70_2.jpg"/>
          <p:cNvPicPr>
            <a:picLocks noChangeAspect="1" noChangeArrowheads="1"/>
          </p:cNvPicPr>
          <p:nvPr/>
        </p:nvPicPr>
        <p:blipFill>
          <a:blip r:embed="rId2" cstate="print"/>
          <a:srcRect r="27119"/>
          <a:stretch>
            <a:fillRect/>
          </a:stretch>
        </p:blipFill>
        <p:spPr bwMode="auto">
          <a:xfrm>
            <a:off x="323528" y="1484784"/>
            <a:ext cx="495939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80112" y="1412776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был создан в начале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в честь освобождения Москвы от поляков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2564904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был установлен перед Успенским собором Московского Кремля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3717032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Скульптором памятника является И.П.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Мартос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4869160"/>
            <a:ext cx="331236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памятника шло на деньги, которые Россия получила от Речи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Деулинскому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перемирию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6" name="Picture 2" descr="C:\Users\DeMoH\Downloads\фото объектов\763.jpg"/>
          <p:cNvPicPr>
            <a:picLocks noChangeAspect="1" noChangeArrowheads="1"/>
          </p:cNvPicPr>
          <p:nvPr/>
        </p:nvPicPr>
        <p:blipFill>
          <a:blip r:embed="rId2" cstate="print"/>
          <a:srcRect b="21082"/>
          <a:stretch>
            <a:fillRect/>
          </a:stretch>
        </p:blipFill>
        <p:spPr bwMode="auto">
          <a:xfrm>
            <a:off x="395536" y="2060848"/>
            <a:ext cx="4625262" cy="273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суждение о здании, изображённом на фотографии, является верным?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1412776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было построено во время правления Екатерины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2564904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было построено в стиле барокко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104" y="3645024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было построено на месте разобранного летнего дворца Елизаветы Петровны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4797152"/>
            <a:ext cx="331236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Архитектор здания – К.И. Росси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609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век, к которому относится сооружение данного памятника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6082" name="Picture 2" descr="http://sdelanounas.ru/images/img/d/x/dXBsb2FkLndpa2ltZWRpYS5vcmcvd2lraXBlZGlhL2NvbW1vbnMvdGh1bWIvYS9hYi9DaHVyY2hfb2ZfdGhlX1Byb3RlY3Rpb25fb2ZfdGhlX1RoZW90b2tvc19pbl9GaWxpXzA0LmpwZy80OTFweC1DaHVyY2hfb2ZfdGhlX1Byb3RlY3Rpb25fb2ZfdGhlX1RoZW90b2tvc19pbl9GaWxpXzA0LmpwZz9fX2lkPTEzMj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3384376" cy="41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228184" y="1844824"/>
            <a:ext cx="244827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780928"/>
            <a:ext cx="244827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717032"/>
            <a:ext cx="244827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4725144"/>
            <a:ext cx="244827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век, к которому относится сооружение данного памятника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48130" name="Picture 2" descr="cerkov-vozneseniya-v-kolomenskom-01"/>
          <p:cNvPicPr>
            <a:picLocks noChangeAspect="1" noChangeArrowheads="1"/>
          </p:cNvPicPr>
          <p:nvPr/>
        </p:nvPicPr>
        <p:blipFill>
          <a:blip r:embed="rId2" cstate="print"/>
          <a:srcRect l="34256" r="12589"/>
          <a:stretch>
            <a:fillRect/>
          </a:stretch>
        </p:blipFill>
        <p:spPr bwMode="auto">
          <a:xfrm>
            <a:off x="1763688" y="1700808"/>
            <a:ext cx="324036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80112" y="1628800"/>
            <a:ext cx="237626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2636912"/>
            <a:ext cx="237626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645024"/>
            <a:ext cx="237626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725144"/>
            <a:ext cx="237626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496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 Кто был руководителем государства в указанный период?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51202" name="Рисунок 50" descr="http://dictionary-economics.ru/image/words/171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1619672" y="1628800"/>
            <a:ext cx="3096344" cy="47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80112" y="1412776"/>
            <a:ext cx="266429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 В. Андропов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2564904"/>
            <a:ext cx="2664296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Л.И. Брежнев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3789040"/>
            <a:ext cx="266429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М.С. Горбачёв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5013176"/>
            <a:ext cx="2664296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Б.Н. Ельцин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7809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Кто был руководителем государства в указанный период?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52226" name="Рисунок 46" descr="http://t2.gstatic.com/images?q=tbn:ANd9GcRpDL2ACwZXMwH8ZxXNLT6yfIhOTvJOJyQVJYGxSi3YWsPuyd1odw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619672" y="1772816"/>
            <a:ext cx="2520280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76056" y="1772816"/>
            <a:ext cx="288032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Л.И. Брежнев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2852936"/>
            <a:ext cx="288032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М.С. Горбачёв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3933056"/>
            <a:ext cx="288032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 В. Андропов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5085184"/>
            <a:ext cx="288032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Н.С. Хрущёв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 Какое суждение об объекте культуры является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верным?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ACCD-34DC-41D4-8253-26DF8EFF0E5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" name="Picture 3" descr="C:\Users\DeMoH\Downloads\фото объектов\[IS11IO_5-32]_[LL_0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746625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436096" y="1412776"/>
            <a:ext cx="33843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плаката  - художественная группа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Кукрыниксы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2564904"/>
            <a:ext cx="33843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Плакат был создан во второй половине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3717032"/>
            <a:ext cx="33843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период создания плаката Советский Союз вел войну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4869160"/>
            <a:ext cx="331236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Плакат создан в 30-е 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век, к которому относится сооружение данного памятника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ACCD-34DC-41D4-8253-26DF8EFF0E5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5" name="Picture 2" descr="Картинка 1 из 10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76872"/>
            <a:ext cx="5074933" cy="315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372200" y="1700808"/>
            <a:ext cx="208823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2708920"/>
            <a:ext cx="208823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3717032"/>
            <a:ext cx="208823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век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4725144"/>
            <a:ext cx="208823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п.п. 20 века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изображение. Непосредственным участником события, которому посвящён этот плакат, был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ACCD-34DC-41D4-8253-26DF8EFF0E5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45300" t="13781" r="29412" b="24204"/>
          <a:stretch>
            <a:fillRect/>
          </a:stretch>
        </p:blipFill>
        <p:spPr bwMode="auto">
          <a:xfrm>
            <a:off x="1331640" y="1700808"/>
            <a:ext cx="327585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1772816"/>
            <a:ext cx="28083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Н. Кожедуб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852936"/>
            <a:ext cx="28083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И. Покрышкин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4005064"/>
            <a:ext cx="28083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П. Чкалов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5157192"/>
            <a:ext cx="28083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Д. Папанин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изображение. Какому сражению посвящена данная медаль?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ACCD-34DC-41D4-8253-26DF8EFF0E5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556792"/>
            <a:ext cx="252028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Гангутскому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2564904"/>
            <a:ext cx="252028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Синопскому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3573016"/>
            <a:ext cx="252028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Чесменскому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4581128"/>
            <a:ext cx="252028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Цусимскому</a:t>
            </a:r>
          </a:p>
          <a:p>
            <a:pPr algn="ctr"/>
            <a:endParaRPr lang="ru-RU" dirty="0"/>
          </a:p>
        </p:txBody>
      </p:sp>
      <p:pic>
        <p:nvPicPr>
          <p:cNvPr id="57348" name="Picture 4" descr="http://www.auction-imperia.ru/i/offline/_DSC8826-20.jpg"/>
          <p:cNvPicPr>
            <a:picLocks noChangeAspect="1" noChangeArrowheads="1"/>
          </p:cNvPicPr>
          <p:nvPr/>
        </p:nvPicPr>
        <p:blipFill>
          <a:blip r:embed="rId2" cstate="print"/>
          <a:srcRect l="4153" t="6313" r="4000" b="12586"/>
          <a:stretch>
            <a:fillRect/>
          </a:stretch>
        </p:blipFill>
        <p:spPr bwMode="auto">
          <a:xfrm>
            <a:off x="395537" y="2031062"/>
            <a:ext cx="5688632" cy="240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 К какому периоду относится данный плакат?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CA4F9-160D-40B1-9F20-78A5807A9D7E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4103" name="Picture 7" descr="http://www.krasnoyeznamya.ru/gallery/rm_19_401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096344" cy="478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1484784"/>
            <a:ext cx="28803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1917-1920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2636912"/>
            <a:ext cx="280831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1941-1945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3861048"/>
            <a:ext cx="28803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1953-1964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5085184"/>
            <a:ext cx="28803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1991-2000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иллюстрацию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данное изображение.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839053" cy="3960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724128" y="1844824"/>
            <a:ext cx="266429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1950-х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924944"/>
            <a:ext cx="266429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1960-х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4005064"/>
            <a:ext cx="266429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 50-х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5085184"/>
            <a:ext cx="266429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 60-х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http://soc.sdamgia.ru/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http://ru.wikipedia.org/wiki/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http://www.tyrant.ru/plakati_ctalin/86plak.php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http://magnitmne.narod.ru/plakat/plakat_agitatsionnie.html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http://findmapplaces.com/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http://www.museum.ru/MUSEUM/1812/index.html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 Событие какого века отражено на данной картине?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22" name="Picture 2" descr="http://topwar.ru/uploads/posts/2013-02/thumbs/1361925674_1208482160_mikhail-avilov-poedinok-na-kulikov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557744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588224" y="1700808"/>
            <a:ext cx="1584176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2636912"/>
            <a:ext cx="1512168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645024"/>
            <a:ext cx="1512168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4725144"/>
            <a:ext cx="1440160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является автором данного памятника?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1746" name="Picture 2" descr="http://s03.radikal.ru/i176/0911/3d/2c7b21db35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283071" cy="481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48064" y="1700808"/>
            <a:ext cx="2880320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И.Д.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Шадр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708920"/>
            <a:ext cx="280831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В.И. Мухина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933056"/>
            <a:ext cx="273630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Томский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4941168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Б.М.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Иофан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выполните задание.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данный документ?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2770" name="Picture 2" descr="http://image2.ru/2krota/uploads/posts/2010-01/zm3sxveoiv_2krota.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9971"/>
          <a:stretch>
            <a:fillRect/>
          </a:stretch>
        </p:blipFill>
        <p:spPr bwMode="auto">
          <a:xfrm>
            <a:off x="395536" y="2204864"/>
            <a:ext cx="551180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084168" y="1484784"/>
            <a:ext cx="252028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1964-1985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2564904"/>
            <a:ext cx="252028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1985-1991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3645024"/>
            <a:ext cx="252028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1991-2000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4725144"/>
            <a:ext cx="244827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2000-2008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какому периоду относится данный плакат?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3794" name="Picture 2" descr="http://topwar.ru/uploads/images/2013/450/hfkh1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556792"/>
            <a:ext cx="5703283" cy="424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72200" y="1484784"/>
            <a:ext cx="244827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1853-1856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2492896"/>
            <a:ext cx="244827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1877-1878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3573016"/>
            <a:ext cx="244827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1904-1905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4653136"/>
            <a:ext cx="244827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1914-1918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изображение и ответьте на вопрос.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Какому императору этот памятник?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B40F-D113-4BAB-B09E-213B6908B9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4818" name="Picture 2" descr="http://www.peterburg.biz/images/dost/pal1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9911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96136" y="1412776"/>
            <a:ext cx="259228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Петру I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636912"/>
            <a:ext cx="252028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Александру </a:t>
            </a:r>
            <a:r>
              <a:rPr lang="ru-RU" sz="2400" dirty="0" smtClean="0">
                <a:solidFill>
                  <a:schemeClr val="tx1"/>
                </a:solidFill>
              </a:rPr>
              <a:t>I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3717032"/>
            <a:ext cx="2520280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Александру III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5085184"/>
            <a:ext cx="252028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Николаю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1</Template>
  <TotalTime>405</TotalTime>
  <Words>1044</Words>
  <Application>Microsoft Office PowerPoint</Application>
  <PresentationFormat>Экран (4:3)</PresentationFormat>
  <Paragraphs>257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История 1</vt:lpstr>
      <vt:lpstr>Задания А 22 (работа с иллюстрацией)</vt:lpstr>
      <vt:lpstr>Рассмотрите изображение и ответьте на вопрос. Какое событие отражено на данной картине?</vt:lpstr>
      <vt:lpstr>Рассмотрите изображение и ответьте на вопрос. К какому периоду относится данный плакат?</vt:lpstr>
      <vt:lpstr>Рассмотрите изображение и ответьте на вопрос. К какому периоду относится данный плакат?</vt:lpstr>
      <vt:lpstr>Рассмотрите изображение и ответьте на вопрос. Событие какого века отражено на данной картине?</vt:lpstr>
      <vt:lpstr>Рассмотрите изображение и выполните задание.  Кто является автором данного памятника?</vt:lpstr>
      <vt:lpstr>Рассмотрите изображение и выполните задание. К какому периоду относится данный документ?</vt:lpstr>
      <vt:lpstr>Рассмотрите изображение и ответьте на вопрос. К какому периоду относится данный плакат?</vt:lpstr>
      <vt:lpstr>Рассмотрите изображение и ответьте на вопрос. Какому императору этот памятник?</vt:lpstr>
      <vt:lpstr>Рассмотрите изображение и ответьте на вопрос. Под каким кодовом названием проходила данная операция?</vt:lpstr>
      <vt:lpstr>Рассмотрите изображение и ответьте на вопрос. К какому периоду относится данный плакат?</vt:lpstr>
      <vt:lpstr>Рассмотрите изображение и ответьте на вопрос. Кому посвящён этот памятник?</vt:lpstr>
      <vt:lpstr>Рассмотрите изображение и ответьте на вопрос. Какое историческое событие отражено на иллюстрации?</vt:lpstr>
      <vt:lpstr>Рассмотрите изображение и ответьте на вопрос. Каким годом датируется изображенное на фотографии событие?</vt:lpstr>
      <vt:lpstr>Рассмотрите репродукцию картину и ответьте на вопрос. К какому периоду относится изображение?</vt:lpstr>
      <vt:lpstr>Рассмотрите изображение и ответьте на вопрос. В какой период времени построен храм?</vt:lpstr>
      <vt:lpstr>Рассмотрите изображение и ответьте на вопрос. К какому периоду относится плакат?</vt:lpstr>
      <vt:lpstr>Рассмотрите изображение и ответьте на вопрос. К какому периоду относится плакат?</vt:lpstr>
      <vt:lpstr>Рассмотрите изображение и ответьте на вопрос. К какому периоду относится данное изображение?</vt:lpstr>
      <vt:lpstr>Рассмотрите изображение и ответьте на вопрос. К какому периоду относится данный плакат?</vt:lpstr>
      <vt:lpstr>Рассмотрите изображение и выполните задание. К какому периоду относится данный плакат? </vt:lpstr>
      <vt:lpstr>Рассмотрите изображение и ответьте на вопрос. К какому периоду относится данный плакат?</vt:lpstr>
      <vt:lpstr>Рассмотрите изображение и выполните задание. Укажите период, к которому относится данный плакат.</vt:lpstr>
      <vt:lpstr>Рассмотрите изображение и выполните задание. Этот памятник в центре Москвы ( автор В.И. Шервуд) увековечил память русских солдат, погибших в русско-турецкой войне:</vt:lpstr>
      <vt:lpstr>Рассмотрите изображение и выполните задание.  К какому году относится данный плакат?</vt:lpstr>
      <vt:lpstr>Рассмотрите изображение и выполните задание. Укажите период, к которому относится данный плакат.</vt:lpstr>
      <vt:lpstr>Рассмотрите изображение и ответьте на вопрос. К какому периоду относится данный плакат?</vt:lpstr>
      <vt:lpstr>Рассмотрите изображение и ответьте на вопрос. Какое суждение об изображённом здании является верным?  </vt:lpstr>
      <vt:lpstr>Какое суждение о здании, изображённом на фотографии, является верным?</vt:lpstr>
      <vt:lpstr>Какое суждение о памятнике, изображённом на фотографии, является верным?</vt:lpstr>
      <vt:lpstr>Какое суждение о здании, изображённом на фотографии, является верным?</vt:lpstr>
      <vt:lpstr>Рассмотрите иллюстрацию и выполните задание. Укажите век, к которому относится сооружение данного памятника</vt:lpstr>
      <vt:lpstr>Рассмотрите иллюстрацию и выполните задание. Укажите век, к которому относится сооружение данного памятника</vt:lpstr>
      <vt:lpstr>Рассмотрите иллюстрацию и выполните задание. Кто был руководителем государства в указанный период? </vt:lpstr>
      <vt:lpstr>Рассмотрите иллюстрацию и выполните задание.  Кто был руководителем государства в указанный период? </vt:lpstr>
      <vt:lpstr>Рассмотрите иллюстрацию и выполните задание. Какое суждение об объекте культуры является верным? </vt:lpstr>
      <vt:lpstr>Рассмотрите иллюстрацию и выполните задание. Укажите век, к которому относится сооружение данного памятника</vt:lpstr>
      <vt:lpstr>Рассмотрите изображение. Непосредственным участником события, которому посвящён этот плакат, был</vt:lpstr>
      <vt:lpstr>Рассмотрите изображение. Какому сражению посвящена данная медаль?</vt:lpstr>
      <vt:lpstr>Рассмотрите иллюстрацию и выполните задание. К какому периоду относится данное изображение. 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Шаблоны презентаций</dc:subject>
  <dc:creator>Михаил</dc:creator>
  <cp:keywords>http:/aida.ucoz.ru</cp:keywords>
  <dc:description>http://aida.ucoz.ru</dc:description>
  <cp:lastModifiedBy>Михаил</cp:lastModifiedBy>
  <cp:revision>46</cp:revision>
  <dcterms:created xsi:type="dcterms:W3CDTF">2014-02-01T17:31:49Z</dcterms:created>
  <dcterms:modified xsi:type="dcterms:W3CDTF">2014-03-02T16:55:38Z</dcterms:modified>
</cp:coreProperties>
</file>