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21" r:id="rId2"/>
    <p:sldId id="371" r:id="rId3"/>
    <p:sldId id="381" r:id="rId4"/>
    <p:sldId id="375" r:id="rId5"/>
    <p:sldId id="380" r:id="rId6"/>
    <p:sldId id="376" r:id="rId7"/>
    <p:sldId id="377" r:id="rId8"/>
    <p:sldId id="378" r:id="rId9"/>
    <p:sldId id="379" r:id="rId10"/>
    <p:sldId id="37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44B66-354D-4360-8A8A-C3A1CF3F15BE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989F2-2F6B-4DAB-95D7-153965C42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784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DCBC-4371-4F45-B69C-0320D0F1953D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8BEC-78B1-4CFC-A989-3C090F821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58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DCBC-4371-4F45-B69C-0320D0F1953D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8BEC-78B1-4CFC-A989-3C090F821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147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DCBC-4371-4F45-B69C-0320D0F1953D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8BEC-78B1-4CFC-A989-3C090F821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057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and Chapter Divider Slide Tra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Placeholder 16"/>
          <p:cNvSpPr>
            <a:spLocks noGrp="1"/>
          </p:cNvSpPr>
          <p:nvPr>
            <p:ph type="title" hasCustomPrompt="1"/>
          </p:nvPr>
        </p:nvSpPr>
        <p:spPr>
          <a:xfrm>
            <a:off x="4786314" y="1100125"/>
            <a:ext cx="3386086" cy="7747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Agenda</a:t>
            </a:r>
            <a:endParaRPr lang="sv-SE" dirty="0"/>
          </a:p>
        </p:txBody>
      </p:sp>
      <p:sp>
        <p:nvSpPr>
          <p:cNvPr id="14" name="Text Placeholder 17"/>
          <p:cNvSpPr>
            <a:spLocks noGrp="1"/>
          </p:cNvSpPr>
          <p:nvPr>
            <p:ph idx="1"/>
          </p:nvPr>
        </p:nvSpPr>
        <p:spPr>
          <a:xfrm>
            <a:off x="4786314" y="1881114"/>
            <a:ext cx="34004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D1A87-C2EB-4E41-8516-603EE70317DB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Picture 6" descr="ORI_LOGO_SML_RGB_GREY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040" y="83750"/>
            <a:ext cx="1428456" cy="53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7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DCBC-4371-4F45-B69C-0320D0F1953D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8BEC-78B1-4CFC-A989-3C090F821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026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DCBC-4371-4F45-B69C-0320D0F1953D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8BEC-78B1-4CFC-A989-3C090F821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73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DCBC-4371-4F45-B69C-0320D0F1953D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8BEC-78B1-4CFC-A989-3C090F821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13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DCBC-4371-4F45-B69C-0320D0F1953D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8BEC-78B1-4CFC-A989-3C090F821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58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DCBC-4371-4F45-B69C-0320D0F1953D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8BEC-78B1-4CFC-A989-3C090F821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044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DCBC-4371-4F45-B69C-0320D0F1953D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8BEC-78B1-4CFC-A989-3C090F821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22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DCBC-4371-4F45-B69C-0320D0F1953D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8BEC-78B1-4CFC-A989-3C090F821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046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DCBC-4371-4F45-B69C-0320D0F1953D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8BEC-78B1-4CFC-A989-3C090F821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52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EDCBC-4371-4F45-B69C-0320D0F1953D}" type="datetimeFigureOut">
              <a:rPr lang="ru-RU" smtClean="0"/>
              <a:t>04.09.2015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98BEC-78B1-4CFC-A989-3C090F821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74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ru.oriflame.com/start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976" y="2324260"/>
            <a:ext cx="4680520" cy="25449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Возможности онлайн </a:t>
            </a:r>
            <a:r>
              <a:rPr lang="ru-RU" sz="2400" b="1" dirty="0" smtClean="0"/>
              <a:t>страницы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«</a:t>
            </a:r>
            <a:r>
              <a:rPr lang="ru-RU" sz="2400" b="1" dirty="0" smtClean="0"/>
              <a:t>Добро пожаловать в </a:t>
            </a:r>
            <a:r>
              <a:rPr lang="en-US" sz="2400" b="1" dirty="0" smtClean="0"/>
              <a:t>Oriflame</a:t>
            </a:r>
            <a:r>
              <a:rPr lang="ru-RU" sz="2400" b="1" dirty="0" smtClean="0"/>
              <a:t>»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ru.oriflame.com/start</a:t>
            </a:r>
            <a:r>
              <a:rPr lang="en-US" sz="2400" dirty="0" smtClean="0"/>
              <a:t> </a:t>
            </a:r>
            <a:endParaRPr lang="ru-RU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E4D1A87-C2EB-4E41-8516-603EE70317DB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318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Личный кабинет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505" y="737409"/>
            <a:ext cx="885698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Делитесь реферальной ссылкой в социальных сетях и приглашайте новичков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Отслеживайте статус обучения новичков в своей структуре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05" r="5327" b="27938"/>
          <a:stretch/>
        </p:blipFill>
        <p:spPr>
          <a:xfrm>
            <a:off x="349245" y="2060848"/>
            <a:ext cx="8373502" cy="41764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1971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Онлайн страница «Добро пожаловать в </a:t>
            </a:r>
            <a:r>
              <a:rPr lang="en-US" sz="2800" b="1" dirty="0"/>
              <a:t>Oriflame</a:t>
            </a:r>
            <a:r>
              <a:rPr lang="ru-RU" sz="2800" b="1" dirty="0"/>
              <a:t>»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505" y="737409"/>
            <a:ext cx="885698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Онлайн страница «Добро пожаловать в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Oriflame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ваш главный помощник если вы только начали сотрудничество с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Oriflame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даже если вы давно работаете с нами, ведь теперь ваша работа работа с новичками станет еще проще и приятнее!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задачи данной страницы: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Закрепить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уверенность в правильности выбора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Рассказать о преимуществах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Oriflame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уникальные продукты и бизнес возможности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Предоставить обучающие материалы по первым шагам в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Oriflame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610" r="1297" b="15548"/>
          <a:stretch/>
        </p:blipFill>
        <p:spPr>
          <a:xfrm>
            <a:off x="107504" y="3068960"/>
            <a:ext cx="8892480" cy="368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8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221" t="16117" r="8149" b="32072"/>
          <a:stretch/>
        </p:blipFill>
        <p:spPr>
          <a:xfrm>
            <a:off x="148841" y="2798835"/>
            <a:ext cx="4351151" cy="2686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Онлайн страница «Добро пожаловать в </a:t>
            </a:r>
            <a:r>
              <a:rPr lang="en-US" sz="2800" b="1" dirty="0"/>
              <a:t>Oriflame</a:t>
            </a:r>
            <a:r>
              <a:rPr lang="ru-RU" sz="2800" b="1" dirty="0"/>
              <a:t>»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505" y="620688"/>
            <a:ext cx="8856983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 главной страницы вы можете узнать больше о: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Компании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Oriflame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Продуктах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Бизнес возможностях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каждом из этих разделов есть видео и также по пунктам раскрыты основные преимущества компании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Oriflame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761" t="15335" r="8184" b="33078"/>
          <a:stretch/>
        </p:blipFill>
        <p:spPr>
          <a:xfrm>
            <a:off x="2339752" y="3501008"/>
            <a:ext cx="4320480" cy="2664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103" t="16204" r="7936" b="32313"/>
          <a:stretch/>
        </p:blipFill>
        <p:spPr>
          <a:xfrm>
            <a:off x="4666623" y="4142210"/>
            <a:ext cx="432048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97468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Вход для Консультантов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9513" y="828001"/>
            <a:ext cx="8856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того, чтобы перейти в раздел обучения, вам нужно зайти на странице под своим логином и паролем Консультанта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Oriflame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49" r="4999" b="28187"/>
          <a:stretch/>
        </p:blipFill>
        <p:spPr>
          <a:xfrm>
            <a:off x="486771" y="1916832"/>
            <a:ext cx="797366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1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Раздел «Обучение»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505" y="737409"/>
            <a:ext cx="8856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Вы перешли в раздел «Обучение» для новых Консультантов. Пройдя 3 шага обучения вы узнаете: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Что такое каталог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Oriflame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как с ним работать?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Как оформить заказ на сайте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Oriflame?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Как зарабатывать и строить бизнес с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Oriflame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610" r="2405" b="15548"/>
          <a:stretch/>
        </p:blipFill>
        <p:spPr>
          <a:xfrm>
            <a:off x="107504" y="2880682"/>
            <a:ext cx="8856984" cy="371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3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Изучи каталог (1 шаг)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505" y="737409"/>
            <a:ext cx="8856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Каталог – ваш главный инструмент. На первом шаге обучения вы узнаете: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Как выглядит каталог и как его купить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фокусы текущего каталога, а также видео обзор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 также загрузите на свой телефон или планшет приложение «Успешный старт», чтоб узнать больше о первых шагах в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Oriflame!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92" r="4413" b="27867"/>
          <a:stretch/>
        </p:blipFill>
        <p:spPr>
          <a:xfrm>
            <a:off x="539552" y="2924944"/>
            <a:ext cx="752998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1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Размести заказ (2 шаг)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505" y="692696"/>
            <a:ext cx="885698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Вы можете оформить заказ на сайте 3 способами. И мы подготовили видео урок по каждому из них!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Делитесь с друзьями обучающими видео и разместить заказ станет еще проще!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Также обратите внимание на быстрые ссылки в конце странице. Вы сможете перейти по ним на информацию о доставке, оплате заказа, а также на отчеты.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49" r="4413" b="28231"/>
          <a:stretch/>
        </p:blipFill>
        <p:spPr>
          <a:xfrm>
            <a:off x="539552" y="2492896"/>
            <a:ext cx="777343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6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Зарабатывай</a:t>
            </a:r>
            <a:r>
              <a:rPr lang="en-US" sz="2800" b="1" dirty="0" smtClean="0"/>
              <a:t> (</a:t>
            </a:r>
            <a:r>
              <a:rPr lang="ru-RU" sz="2800" b="1" dirty="0" smtClean="0"/>
              <a:t>3 шаг)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505" y="620688"/>
            <a:ext cx="903649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 познакомились с каталогом, продукцией, оформлением заказа. Теперь самое время узнать какие возможности заработка и развития предлагает вам компания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Oriflame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Получайте немедленную прибыль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размере 20%, заказывая продукцию своим знакомым и друзьям 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Или приглашайте друзей в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Oriflame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строй свою команду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вместе достигайте успехов!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этом разделе вы также найдете быстрые ссылки на основные страницы сайта о бизнесе и развитии.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49" r="5135" b="28646"/>
          <a:stretch/>
        </p:blipFill>
        <p:spPr>
          <a:xfrm>
            <a:off x="611560" y="2636912"/>
            <a:ext cx="7625474" cy="411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8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44624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Мифы об </a:t>
            </a:r>
            <a:r>
              <a:rPr lang="en-US" sz="2800" b="1" dirty="0" smtClean="0"/>
              <a:t>Oriflame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505" y="737409"/>
            <a:ext cx="885698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Вы сталкиваетесь с возражениями при приглашении в компанию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Oriflame?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Поделитесь с друзьями видео с Мифами об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Oriflame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развейте все их сомнения! Теперь пришлать новичков в свою команду станет еще проще!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36" r="4413" b="27544"/>
          <a:stretch/>
        </p:blipFill>
        <p:spPr>
          <a:xfrm>
            <a:off x="395536" y="1907554"/>
            <a:ext cx="7788214" cy="4257750"/>
          </a:xfrm>
          <a:prstGeom prst="rect">
            <a:avLst/>
          </a:prstGeom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7088" t="11849" r="16487" b="5205"/>
          <a:stretch/>
        </p:blipFill>
        <p:spPr>
          <a:xfrm>
            <a:off x="399651" y="4149080"/>
            <a:ext cx="2588173" cy="2448272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1591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3305</TotalTime>
  <Words>440</Words>
  <Application>Microsoft Office PowerPoint</Application>
  <PresentationFormat>On-screen Show (4:3)</PresentationFormat>
  <Paragraphs>42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 Theme</vt:lpstr>
      <vt:lpstr>Возможности онлайн страницы  «Добро пожаловать в Oriflame»        http://ru.oriflame.com/start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Oriflame Cosmetics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MyPages content plan</dc:title>
  <dc:creator>Shvets, Maria</dc:creator>
  <cp:lastModifiedBy>Ryabova, Anna</cp:lastModifiedBy>
  <cp:revision>279</cp:revision>
  <dcterms:created xsi:type="dcterms:W3CDTF">2014-09-11T05:57:54Z</dcterms:created>
  <dcterms:modified xsi:type="dcterms:W3CDTF">2015-09-04T13:33:12Z</dcterms:modified>
</cp:coreProperties>
</file>