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62" r:id="rId3"/>
    <p:sldId id="257" r:id="rId4"/>
    <p:sldId id="263" r:id="rId5"/>
    <p:sldId id="258" r:id="rId6"/>
    <p:sldId id="260" r:id="rId7"/>
    <p:sldId id="259" r:id="rId8"/>
    <p:sldId id="261" r:id="rId9"/>
    <p:sldId id="264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08FCD3-85AD-4EED-8433-7BC350BCD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6715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7B674-B96F-4D65-A2A5-5016FDF6C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7040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2250-7216-498E-8FBD-97E769D60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4188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849EE-AEB5-41AA-918C-24C2A3E17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18079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0F07F-0C87-408F-867E-11FA8A72F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57117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6F353-3F2A-4569-87E5-F63078FAD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01076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5C25-B875-4AB6-B527-EFC17A60B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440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1C794-DFA9-4339-935F-A4F4895F8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247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A74A1-D026-45DE-9CC6-51A4426BE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9938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BC3AB-3279-4355-B3CF-C8ECE33DD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5722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08D6-BF9C-406A-9AA6-D53F05611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199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9830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3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577C7DD-4045-4706-B3B3-1A9F71CCF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slow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microsoft.com/office/2007/relationships/media" Target="../media/media1.mp3"/><Relationship Id="rId16" Type="http://schemas.openxmlformats.org/officeDocument/2006/relationships/image" Target="../media/image15.jpeg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923928" y="4509120"/>
            <a:ext cx="4839072" cy="1584176"/>
          </a:xfrm>
          <a:ln>
            <a:solidFill>
              <a:srgbClr val="FFC000"/>
            </a:solidFill>
          </a:ln>
        </p:spPr>
        <p:txBody>
          <a:bodyPr/>
          <a:lstStyle/>
          <a:p>
            <a:pPr algn="r" eaLnBrk="1" hangingPunct="1">
              <a:defRPr/>
            </a:pPr>
            <a:endParaRPr lang="ru-RU" dirty="0" smtClean="0"/>
          </a:p>
          <a:p>
            <a:pPr algn="r" eaLnBrk="1" hangingPunct="1">
              <a:defRPr/>
            </a:pPr>
            <a:r>
              <a:rPr lang="ru-RU" dirty="0" smtClean="0"/>
              <a:t>Москвитинова Е.Н</a:t>
            </a:r>
            <a:r>
              <a:rPr lang="ru-RU" dirty="0" smtClean="0"/>
              <a:t>.</a:t>
            </a:r>
          </a:p>
          <a:p>
            <a:pPr algn="r" eaLnBrk="1" hangingPunct="1">
              <a:defRPr/>
            </a:pPr>
            <a:r>
              <a:rPr lang="ru-RU" sz="2000" dirty="0"/>
              <a:t>у</a:t>
            </a:r>
            <a:r>
              <a:rPr lang="ru-RU" sz="2000" dirty="0" smtClean="0"/>
              <a:t>читель </a:t>
            </a:r>
            <a:r>
              <a:rPr lang="ru-RU" sz="2000" dirty="0" smtClean="0"/>
              <a:t>биологии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838200" y="260648"/>
            <a:ext cx="7620000" cy="3168352"/>
          </a:xfrm>
        </p:spPr>
        <p:txBody>
          <a:bodyPr/>
          <a:lstStyle/>
          <a:p>
            <a:pPr eaLnBrk="1" hangingPunct="1">
              <a:defRPr/>
            </a:pPr>
            <a:r>
              <a:rPr lang="ru-RU" sz="1200" dirty="0" smtClean="0"/>
              <a:t>Муниципальное общеобразовательное учреждение средняя общеобразовательная школа №1 городского округа город Буй Костромской области.</a:t>
            </a:r>
            <a:br>
              <a:rPr lang="ru-RU" sz="1200" dirty="0" smtClean="0"/>
            </a:br>
            <a:r>
              <a:rPr lang="ru-RU" dirty="0" smtClean="0"/>
              <a:t>Технология интегрированного обучения.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m09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7" y="312739"/>
            <a:ext cx="9469510" cy="641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Женя\Desktop\0_6fec2_73692dbe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6657"/>
            <a:ext cx="8647570" cy="70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рас. шапочка (mp3cut.net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49.4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76456" y="6248400"/>
            <a:ext cx="609600" cy="609600"/>
          </a:xfrm>
          <a:prstGeom prst="rect">
            <a:avLst/>
          </a:prstGeom>
        </p:spPr>
      </p:pic>
      <p:pic>
        <p:nvPicPr>
          <p:cNvPr id="2057" name="Picture 9" descr="http://images.aif.ru/007/166/fab1af7b624c49ec43a43f9df37e1fc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490" y="160952"/>
            <a:ext cx="10345327" cy="68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img0.liveinternet.ru/images/attach/b/4/104/72/104072484_large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0" y="454991"/>
            <a:ext cx="9096387" cy="6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lad-lad.ru/images/stories/library/winniepu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60" y="353967"/>
            <a:ext cx="8717716" cy="64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arttv.ru/uploads/posts/2012-12/1356327428_maugli-4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" y="338703"/>
            <a:ext cx="9072483" cy="66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img1.liveinternet.ru/images/attach/b/4/102/989/102989097_dikaya_piroda_afriki_Karen_LaurenceRow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579" y="270603"/>
            <a:ext cx="10534820" cy="67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img-fotki.yandex.ru/get/9229/137106206.37c/0_ca63e_2f2d0852_or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620" y="312738"/>
            <a:ext cx="9540552" cy="644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progorod43.ru/userfiles/wysiwygimages/201601/20160125161829-2735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60" y="-194366"/>
            <a:ext cx="9547697" cy="72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shkolazhizni.ru/img/content/i119/119067_o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01"/>
            <a:ext cx="9080177" cy="68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32" descr="Картинки по запросу ум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34" descr="Картинки по запросу ум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86" name="Picture 38" descr="https://i.ytimg.com/vi/hd3TNLtKbNw/maxresdefaul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479" y="837278"/>
            <a:ext cx="10284134" cy="57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://turboportal.ru/uploads/posts/2013-07/1372928847_kesh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620" y="-199176"/>
            <a:ext cx="10345314" cy="77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7096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8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000"/>
                            </p:stCondLst>
                            <p:childTnLst>
                              <p:par>
                                <p:cTn id="84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2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2362200" y="4077072"/>
            <a:ext cx="6400800" cy="2376264"/>
          </a:xfrm>
        </p:spPr>
        <p:txBody>
          <a:bodyPr/>
          <a:lstStyle/>
          <a:p>
            <a:pPr algn="r"/>
            <a:r>
              <a:rPr lang="ru-RU" sz="2000" dirty="0">
                <a:solidFill>
                  <a:srgbClr val="000000"/>
                </a:solidFill>
                <a:effectLst/>
                <a:latin typeface="verdana"/>
              </a:rPr>
              <a:t>Разум с помощью науки проникает в тайны вещества, указывает, где истина. Наука и опыт — только средства, только способы собирания материалов для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verdana"/>
              </a:rPr>
              <a:t>разума</a:t>
            </a:r>
          </a:p>
          <a:p>
            <a:pPr algn="r"/>
            <a:r>
              <a:rPr lang="ru-RU" sz="1800" dirty="0" smtClean="0">
                <a:solidFill>
                  <a:srgbClr val="000000"/>
                </a:solidFill>
                <a:effectLst/>
                <a:latin typeface="verdana"/>
              </a:rPr>
              <a:t>М.В. Ломоносов</a:t>
            </a:r>
            <a:r>
              <a:rPr lang="ru-RU" sz="2000" dirty="0">
                <a:solidFill>
                  <a:srgbClr val="000000"/>
                </a:solidFill>
                <a:effectLst/>
                <a:latin typeface="verdana"/>
              </a:rPr>
              <a:t> 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Наука о жизни….</a:t>
            </a:r>
            <a:endParaRPr lang="ru-RU" dirty="0"/>
          </a:p>
        </p:txBody>
      </p:sp>
      <p:pic>
        <p:nvPicPr>
          <p:cNvPr id="1026" name="Picture 2" descr="http://www.lomonosov300.ru/pict/4e5e8ed4eff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1751"/>
            <a:ext cx="2232248" cy="304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08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Интеграция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- лат.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integer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– целый; понятие, означающее процесс сближения и связи наук в единое целое.(«Энциклопедический словарь»).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	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Интеграция –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это результат процесса объединения, т.е. состояние гармонической уравновешенности, упорядоченного функционирования частей целого. («Социологический словарь»).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307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еня\Desktop\intieghratsiia_biologhii_s_drughimi_naukami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82184" cy="64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62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371656" cy="1219200"/>
          </a:xfrm>
        </p:spPr>
        <p:txBody>
          <a:bodyPr/>
          <a:lstStyle/>
          <a:p>
            <a:r>
              <a:rPr lang="ru-RU" dirty="0" smtClean="0"/>
              <a:t>Связь с гуманитарными науками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lvl="0" indent="0" algn="ctr" defTabSz="457200" fontAlgn="auto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SzTx/>
              <a:buNone/>
            </a:pPr>
            <a:r>
              <a:rPr lang="ru-RU" sz="1900" kern="1200" dirty="0">
                <a:solidFill>
                  <a:srgbClr val="B56FF4">
                    <a:lumMod val="50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Родословная потомков английской королевы Виктории. Предполагают, что ген гемофилии возник в результате мутации у самой королевы Виктории или у одного из ее родителей.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84776" cy="406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816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биологии и химии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15852"/>
            <a:ext cx="6984775" cy="52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59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27984" y="2302024"/>
            <a:ext cx="237626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БИОЛОГИЯ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059016" y="260648"/>
            <a:ext cx="1609328" cy="1580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География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22614" y="260648"/>
            <a:ext cx="1645529" cy="1580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Литература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03748" y="350502"/>
            <a:ext cx="1800200" cy="1724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Русский язык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40145" y="2204864"/>
            <a:ext cx="1800200" cy="1705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Математика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96290" y="1411052"/>
            <a:ext cx="1640206" cy="15876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Химия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201970" y="3200399"/>
            <a:ext cx="1706488" cy="1753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История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340145" y="4177097"/>
            <a:ext cx="1800200" cy="1651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Физика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350768" y="4953744"/>
            <a:ext cx="1656184" cy="1667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Искусство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58152" y="5051265"/>
            <a:ext cx="1524790" cy="14729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Информатика и ИКТ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228184" y="1840966"/>
            <a:ext cx="229968" cy="461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660232" y="2492896"/>
            <a:ext cx="560315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5178860" y="1840966"/>
            <a:ext cx="185228" cy="363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923928" y="1840966"/>
            <a:ext cx="792088" cy="651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271474" y="4462264"/>
            <a:ext cx="92614" cy="491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343168" y="4462264"/>
            <a:ext cx="520512" cy="49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40389" y="3382144"/>
            <a:ext cx="280158" cy="19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4222614" y="2998676"/>
            <a:ext cx="2053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923928" y="4077071"/>
            <a:ext cx="648072" cy="385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428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М. В. Ломоносов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(1711-1765гг)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Times New Roman"/>
              </a:rPr>
              <a:t>«Анатомия и ботаника полезны физику,  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</a:rPr>
              <a:t>потому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</a:rPr>
              <a:t>  могут   подать   случай   показанию причин физических...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/>
              </a:rPr>
              <a:t>Анатомик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</a:rPr>
              <a:t> будучи притом физиолог, должен давать из физики причины движения животного тела... Ботаник для показания причин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</a:rPr>
              <a:t>растения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</a:rPr>
              <a:t>должен иметь знание физических и химических главных правил... Иногда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/>
              </a:rPr>
              <a:t>анатомики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</a:rPr>
              <a:t> , ботаники, почти никакого знания первых математических оснований не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</a:rPr>
              <a:t>имеют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</a:rPr>
              <a:t>и... не могут своей практики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</a:rPr>
              <a:t>расположить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</a:rPr>
              <a:t>порядочно и сообразить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</a:rPr>
              <a:t>рассуждением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</a:rPr>
              <a:t>» (Ломоносов М. В.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/>
              </a:rPr>
              <a:t>Полн. собр. соч. Т. 10. с. 140</a:t>
            </a:r>
            <a:r>
              <a:rPr lang="ru-RU" dirty="0">
                <a:solidFill>
                  <a:srgbClr val="000000"/>
                </a:solidFill>
                <a:effectLst/>
                <a:latin typeface="Times New Roman"/>
              </a:rPr>
              <a:t>).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3200" b="1" dirty="0" smtClean="0">
              <a:solidFill>
                <a:srgbClr val="000000"/>
              </a:solidFill>
              <a:effectLst/>
              <a:latin typeface="Times New Roman"/>
              <a:ea typeface="+mj-ea"/>
              <a:cs typeface="+mj-cs"/>
            </a:endParaRPr>
          </a:p>
          <a:p>
            <a:endParaRPr lang="ru-RU" sz="3200" b="1" dirty="0">
              <a:solidFill>
                <a:srgbClr val="000000"/>
              </a:solidFill>
              <a:effectLst/>
              <a:latin typeface="Times New Roman"/>
              <a:ea typeface="+mj-ea"/>
              <a:cs typeface="+mj-cs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+mj-ea"/>
                <a:cs typeface="+mj-cs"/>
              </a:rPr>
              <a:t>Положения 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/>
                <a:ea typeface="+mj-ea"/>
                <a:cs typeface="+mj-cs"/>
              </a:rPr>
              <a:t>о связи биологии с физикой, химией, математикой…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65920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Предложение'">
  <a:themeElements>
    <a:clrScheme name="Office Theme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'Предложение'</Template>
  <TotalTime>547</TotalTime>
  <Words>142</Words>
  <Application>Microsoft Office PowerPoint</Application>
  <PresentationFormat>Экран (4:3)</PresentationFormat>
  <Paragraphs>34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оформления 'Предложение'</vt:lpstr>
      <vt:lpstr>Муниципальное общеобразовательное учреждение средняя общеобразовательная школа №1 городского округа город Буй Костромской области. Технология интегрированного обучения.</vt:lpstr>
      <vt:lpstr>Презентация PowerPoint</vt:lpstr>
      <vt:lpstr>Наука о жизни….</vt:lpstr>
      <vt:lpstr>Презентация PowerPoint</vt:lpstr>
      <vt:lpstr>Презентация PowerPoint</vt:lpstr>
      <vt:lpstr>Связь с гуманитарными науками</vt:lpstr>
      <vt:lpstr>Связь биологии и химии</vt:lpstr>
      <vt:lpstr>Презентация PowerPoint</vt:lpstr>
      <vt:lpstr>М. В. Ломоносов (1711-1765гг)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средняя общеобразовательная школа №1 городского округа город Буй Костромской области. Технология интегрированного обучения.</dc:title>
  <dc:creator>Женя</dc:creator>
  <cp:lastModifiedBy>Женя</cp:lastModifiedBy>
  <cp:revision>23</cp:revision>
  <dcterms:created xsi:type="dcterms:W3CDTF">2016-02-22T20:40:50Z</dcterms:created>
  <dcterms:modified xsi:type="dcterms:W3CDTF">2016-02-23T19:13:57Z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TC102037861049</vt:lpwstr>
  </property>
</Properties>
</file>