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67" r:id="rId6"/>
    <p:sldId id="265" r:id="rId7"/>
    <p:sldId id="270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214554"/>
            <a:ext cx="521258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Мастер–класс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педагогов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85728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«Развитие межполушарного взаимодействия у детей дошкольного возраста»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485776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МДОУ ДС «Колокольчик»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Косьяненко Вера Владимировна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4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28596" y="1928802"/>
            <a:ext cx="8336962" cy="923330"/>
          </a:xfrm>
          <a:custGeom>
            <a:avLst/>
            <a:gdLst>
              <a:gd name="connsiteX0" fmla="*/ 0 w 8336962"/>
              <a:gd name="connsiteY0" fmla="*/ 0 h 923330"/>
              <a:gd name="connsiteX1" fmla="*/ 8336962 w 8336962"/>
              <a:gd name="connsiteY1" fmla="*/ 0 h 923330"/>
              <a:gd name="connsiteX2" fmla="*/ 8336962 w 8336962"/>
              <a:gd name="connsiteY2" fmla="*/ 923330 h 923330"/>
              <a:gd name="connsiteX3" fmla="*/ 0 w 8336962"/>
              <a:gd name="connsiteY3" fmla="*/ 923330 h 923330"/>
              <a:gd name="connsiteX4" fmla="*/ 0 w 8336962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962" h="923330">
                <a:moveTo>
                  <a:pt x="0" y="0"/>
                </a:moveTo>
                <a:lnTo>
                  <a:pt x="8336962" y="0"/>
                </a:lnTo>
                <a:lnTo>
                  <a:pt x="8336962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ln cmpd="dbl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27000" h="127000"/>
            <a:bevelB w="127000" h="127000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8429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данное время каждый воспитатель работает, используя различные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картотеки здоровьесберегающих технологий. Это и физкультминутки, дыхательные и пальчиковые гимнастики, гимнастики для глаз и психогимнастика, ритмопластика, игротерапия, ароматерапия и т.д.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Хочу обратить внимание педагогов на кинезиологические упражнения как вид здоровьесберегающих технологий в ДОУ.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6215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это наука о развитии умственных способностей и физического здоровья через определённые двигательные упражнения, позволяющие активизировать межполушарное взаимодействие.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lid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23" y="4143380"/>
            <a:ext cx="4409577" cy="259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1"/>
            <a:ext cx="75009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МЕЖПОЛУШАРНОЕ ВЗАИМОДЕЙСТВИЕ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механизм объединения ЛП и ПП в единую интегративную, целостно работающую систему, формирующийся под влиянием как генетических, так и средовых факторов.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Левое: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отвечает за речь, логику, анализ, математические способности.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Правое: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восприятие информации на слух, планирование, креативность, образное мышление.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496"/>
            <a:ext cx="6143636" cy="37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346" y="0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Игра «Мячики»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4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09593" y="1023916"/>
            <a:ext cx="4190997" cy="3143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06" y="1000108"/>
            <a:ext cx="45005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«Пальчиковые игры»</a:t>
            </a:r>
          </a:p>
          <a:p>
            <a:endParaRPr lang="ru-RU" dirty="0"/>
          </a:p>
        </p:txBody>
      </p:sp>
      <p:pic>
        <p:nvPicPr>
          <p:cNvPr id="8" name="Рисунок 7" descr="IMG_4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43632" y="3857632"/>
            <a:ext cx="3428992" cy="2571744"/>
          </a:xfrm>
          <a:prstGeom prst="rect">
            <a:avLst/>
          </a:prstGeom>
        </p:spPr>
      </p:pic>
      <p:pic>
        <p:nvPicPr>
          <p:cNvPr id="9" name="Рисунок 8" descr="IMG_4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24180" y="2333614"/>
            <a:ext cx="3809995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818" y="142852"/>
            <a:ext cx="3286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«Камешки «Марблс»»</a:t>
            </a:r>
          </a:p>
          <a:p>
            <a:endParaRPr lang="ru-RU" dirty="0"/>
          </a:p>
        </p:txBody>
      </p:sp>
      <p:pic>
        <p:nvPicPr>
          <p:cNvPr id="6" name="Рисунок 5" descr="IMG_4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07723" y="1893079"/>
            <a:ext cx="4857752" cy="364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Упражнение «Фасовка»</a:t>
            </a:r>
          </a:p>
          <a:p>
            <a:endParaRPr lang="ru-RU" dirty="0"/>
          </a:p>
        </p:txBody>
      </p:sp>
      <p:pic>
        <p:nvPicPr>
          <p:cNvPr id="8" name="Рисунок 7" descr="IMG_47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1968" y="1833547"/>
            <a:ext cx="4953003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84" y="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Игра «Попробуй-повтори»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4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5279" y="1023916"/>
            <a:ext cx="3619493" cy="271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198" y="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Упражнение «Найти цифры»</a:t>
            </a:r>
          </a:p>
          <a:p>
            <a:endParaRPr lang="ru-RU" dirty="0"/>
          </a:p>
        </p:txBody>
      </p:sp>
      <p:pic>
        <p:nvPicPr>
          <p:cNvPr id="7" name="Рисунок 6" descr="IMG_4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50728" y="821513"/>
            <a:ext cx="3714775" cy="2786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868" y="2285992"/>
            <a:ext cx="2403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Игра «Квадратики»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В ПРЕЗЕ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786058"/>
            <a:ext cx="2928958" cy="390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90804" y="2524114"/>
            <a:ext cx="3619484" cy="2714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Игра «Лабиринт»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age-18-04-23-08-42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3071802" cy="1928826"/>
          </a:xfrm>
          <a:prstGeom prst="rect">
            <a:avLst/>
          </a:prstGeom>
        </p:spPr>
      </p:pic>
      <p:pic>
        <p:nvPicPr>
          <p:cNvPr id="13" name="Рисунок 12" descr="image-18-04-23-08-42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058"/>
            <a:ext cx="3071802" cy="1966080"/>
          </a:xfrm>
          <a:prstGeom prst="rect">
            <a:avLst/>
          </a:prstGeom>
        </p:spPr>
      </p:pic>
      <p:pic>
        <p:nvPicPr>
          <p:cNvPr id="14" name="Рисунок 13" descr="image-18-04-23-08-42-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857496"/>
            <a:ext cx="3143240" cy="1928826"/>
          </a:xfrm>
          <a:prstGeom prst="rect">
            <a:avLst/>
          </a:prstGeom>
        </p:spPr>
      </p:pic>
      <p:pic>
        <p:nvPicPr>
          <p:cNvPr id="15" name="Рисунок 14" descr="image-18-04-23-08-42-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29198"/>
            <a:ext cx="3071802" cy="1928802"/>
          </a:xfrm>
          <a:prstGeom prst="rect">
            <a:avLst/>
          </a:prstGeom>
        </p:spPr>
      </p:pic>
      <p:pic>
        <p:nvPicPr>
          <p:cNvPr id="16" name="Рисунок 15" descr="image-18-04-23-08-4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5000636"/>
            <a:ext cx="3143240" cy="1857364"/>
          </a:xfrm>
          <a:prstGeom prst="rect">
            <a:avLst/>
          </a:prstGeom>
        </p:spPr>
      </p:pic>
      <p:pic>
        <p:nvPicPr>
          <p:cNvPr id="17" name="Рисунок 16" descr="image-18-04-23-08-42-2 (1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123" y="714356"/>
            <a:ext cx="3172877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Игра «Аплодисменты»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28670"/>
            <a:ext cx="892971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Постукивание кулачками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профилактика хронических головных болей, болей в плечах.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Похлопывание запястьями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улучшает работу органов малого таза.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Похлопывание тыльной стороной ладони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помогает при болях в пояснице.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Похлопывание кончиками пальцев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помогает при ринитах и частой усталости глаз.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Похлопывание ладонями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(не соприкасаясь пальцами) – улучшает кровообращение, работу щитовидной железы и внутренних органов.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365</TotalTime>
  <Words>257</Words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40</cp:revision>
  <dcterms:created xsi:type="dcterms:W3CDTF">2023-03-30T08:46:50Z</dcterms:created>
  <dcterms:modified xsi:type="dcterms:W3CDTF">2023-04-18T14:31:21Z</dcterms:modified>
</cp:coreProperties>
</file>