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62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6357" autoAdjust="0"/>
  </p:normalViewPr>
  <p:slideViewPr>
    <p:cSldViewPr snapToGrid="0">
      <p:cViewPr varScale="1">
        <p:scale>
          <a:sx n="81" d="100"/>
          <a:sy n="81" d="100"/>
        </p:scale>
        <p:origin x="10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03.04.2022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Март</a:t>
            </a:r>
          </a:p>
          <a:p>
            <a:pPr rtl="0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14053" y="2585508"/>
            <a:ext cx="5540829" cy="1971451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dirty="0" smtClean="0"/>
              <a:t>Мастер-класс «Нетрадиционное оборудование для       дыхательной гимнастики»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758254" y="5085956"/>
            <a:ext cx="4971690" cy="94784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Подготовила: Федорченко Светлана Михайловна</a:t>
            </a:r>
          </a:p>
          <a:p>
            <a:pPr rtl="0"/>
            <a:r>
              <a:rPr lang="ru-RU" dirty="0" smtClean="0"/>
              <a:t>Воспитатель МДОУДС «Колокольчик»</a:t>
            </a:r>
            <a:endParaRPr lang="ru-RU" dirty="0"/>
          </a:p>
        </p:txBody>
      </p:sp>
      <p:pic>
        <p:nvPicPr>
          <p:cNvPr id="1026" name="Picture 2" descr="https://mdoy.pro/pict/ds_867/35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0" b="24410"/>
          <a:stretch>
            <a:fillRect/>
          </a:stretch>
        </p:blipFill>
        <p:spPr bwMode="auto">
          <a:xfrm rot="21005102">
            <a:off x="-391985" y="1586732"/>
            <a:ext cx="6302413" cy="42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9565" y="449087"/>
            <a:ext cx="5141030" cy="1497223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Дыхательная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 гимнастика - это составная часть лечебной физкультуры, целью которой является тренировка дыхательного </a:t>
            </a:r>
            <a:br>
              <a:rPr lang="ru-RU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аппарата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и повышение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эффективности</a:t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дыхания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23285"/>
            <a:ext cx="2639323" cy="610204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https://212d.ru/site_ds/files/99/document/21-DSC07803.JPG-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306">
            <a:off x="3830259" y="1851585"/>
            <a:ext cx="9073581" cy="52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am.ru/upload/blogs/detsad-1659700-1562524496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r="18173"/>
          <a:stretch>
            <a:fillRect/>
          </a:stretch>
        </p:blipFill>
        <p:spPr bwMode="auto">
          <a:xfrm rot="720000">
            <a:off x="6386814" y="184528"/>
            <a:ext cx="4647699" cy="54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00269">
            <a:off x="185237" y="984823"/>
            <a:ext cx="3595118" cy="814397"/>
          </a:xfrm>
        </p:spPr>
        <p:txBody>
          <a:bodyPr rtlCol="0">
            <a:noAutofit/>
          </a:bodyPr>
          <a:lstStyle/>
          <a:p>
            <a:r>
              <a:rPr lang="ru-RU" sz="3200" u="sng" dirty="0" smtClean="0"/>
              <a:t>Цель</a:t>
            </a:r>
            <a:endParaRPr lang="ru-RU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150587"/>
            <a:ext cx="4682099" cy="1844638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  </a:t>
            </a:r>
            <a:r>
              <a:rPr lang="ru-RU" b="0" dirty="0"/>
              <a:t> познакомить воспитателей с особенностями проведения дыхательной гимнастики с детьми дошкольного возраста с помощью тренажеров.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489" y="4140796"/>
            <a:ext cx="6499273" cy="2328297"/>
          </a:xfrm>
        </p:spPr>
        <p:txBody>
          <a:bodyPr rtlCol="0">
            <a:normAutofit fontScale="92500"/>
          </a:bodyPr>
          <a:lstStyle/>
          <a:p>
            <a:r>
              <a:rPr lang="ru-RU" sz="2400" u="sng" dirty="0" smtClean="0">
                <a:solidFill>
                  <a:schemeClr val="tx1">
                    <a:lumMod val="50000"/>
                  </a:schemeClr>
                </a:solidFill>
              </a:rPr>
              <a:t>Задачи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: рассказать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 необходимости регулярного проведения дыхательной гимнастики детей;</a:t>
            </a:r>
          </a:p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учить применять тренажеры для дыхательной гимнастики;</a:t>
            </a:r>
          </a:p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создать благоприятную атмосферу для педагогов посредством увлечения общим делом.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787681"/>
            <a:ext cx="2639323" cy="681412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3387317"/>
              </p:ext>
            </p:extLst>
          </p:nvPr>
        </p:nvGraphicFramePr>
        <p:xfrm>
          <a:off x="10689280" y="374070"/>
          <a:ext cx="8377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26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209426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209426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209426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3389" y="867388"/>
            <a:ext cx="4770226" cy="1061509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/>
              <a:t>Техника выполнения дыхательных упражнений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3782" y="0"/>
            <a:ext cx="7218217" cy="5694218"/>
          </a:xfrm>
        </p:spPr>
        <p:txBody>
          <a:bodyPr tIns="180000" bIns="108000" rtlCol="0">
            <a:noAutofit/>
          </a:bodyPr>
          <a:lstStyle/>
          <a:p>
            <a:pPr indent="228600"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воздух набирать через нос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-плечи не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поднимать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-выдох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должен быть длительным и плавным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-необходимо следить, чтобы щеки не надувались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 время занятий дыхательной гимнастикой с детьми, нужно следить, чтобы у них не было симптомов гипервентиляции легких (учащенное дыхание, резкое изменение цвета лица, дрожание кистей рук, чувство покалывания в руках и ногах)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начинает кружиться голова - складываем ладошки вместе, подносим их вплотную к лицу и глубоко дышим в них 2-3 раза.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23285"/>
            <a:ext cx="2639323" cy="610204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https://1.bp.blogspot.com/-9glrxvHVIuY/XbHckmiNXBI/AAAAAAAANw4/4m4iXEhe25o0KEikuXL6EecIQHfJ2aeZQCLcBGAsYHQ/s1600/20191024_094258%2B%25283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2" y="2430958"/>
            <a:ext cx="4140819" cy="31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160" y="5842535"/>
            <a:ext cx="2639323" cy="571702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" y="2282950"/>
            <a:ext cx="4003964" cy="4575049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3875802" y="1"/>
            <a:ext cx="8323189" cy="5361708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Autofit/>
          </a:bodyPr>
          <a:lstStyle/>
          <a:p>
            <a:pPr rtl="0"/>
            <a:r>
              <a:rPr lang="ru-RU" sz="3400" dirty="0" smtClean="0"/>
              <a:t>Мастер -класс</a:t>
            </a:r>
            <a:endParaRPr lang="ru-RU" sz="3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2813538"/>
            <a:ext cx="3780798" cy="33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Тренажер для дыхательной гимнастики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985"/>
          <a:stretch>
            <a:fillRect/>
          </a:stretch>
        </p:blipFill>
        <p:spPr>
          <a:xfrm>
            <a:off x="4339243" y="201880"/>
            <a:ext cx="7466757" cy="489001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7" y="5382175"/>
            <a:ext cx="7107382" cy="832104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 </a:t>
            </a:r>
            <a:r>
              <a:rPr lang="ru-RU" sz="2800" dirty="0" smtClean="0"/>
              <a:t>Тренажёры для дыхательных упражнений  </a:t>
            </a:r>
            <a:endParaRPr lang="ru-RU" sz="28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2910"/>
            <a:ext cx="2639323" cy="590954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7</a:t>
            </a:fld>
            <a:endParaRPr lang="ru-RU"/>
          </a:p>
        </p:txBody>
      </p:sp>
      <p:pic>
        <p:nvPicPr>
          <p:cNvPr id="6" name="Мультимедиа 5" descr="https://fsd.multiurok.ru/html/2020/12/11/s_5fd33d8e25246/1590728_1.jpeg"/>
          <p:cNvPicPr>
            <a:picLocks noGrp="1"/>
          </p:cNvPicPr>
          <p:nvPr>
            <p:ph type="media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0" y="346363"/>
            <a:ext cx="2480153" cy="267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212d.ru/site_ds/files/83/images/344-139b0bc990c2f4d7ea6758eb7c6aa78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82" y="2619375"/>
            <a:ext cx="232918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4.infourok.ru/uploads/ex/12ea/000640f1-7ab071e6/img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62" y="590550"/>
            <a:ext cx="4775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79" y="178130"/>
            <a:ext cx="6353298" cy="86742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Памятка по выполнению дыхательной гимнастики для </a:t>
            </a:r>
            <a:r>
              <a:rPr lang="ru-RU" dirty="0" smtClean="0"/>
              <a:t>    педагогов </a:t>
            </a:r>
            <a:r>
              <a:rPr lang="ru-RU" dirty="0"/>
              <a:t>и родителей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Мультимедиа 4"/>
          <p:cNvSpPr>
            <a:spLocks noGrp="1"/>
          </p:cNvSpPr>
          <p:nvPr>
            <p:ph type="media" sz="quarter" idx="13"/>
          </p:nvPr>
        </p:nvSpPr>
        <p:spPr>
          <a:xfrm>
            <a:off x="1743456" y="1306286"/>
            <a:ext cx="8705088" cy="4639538"/>
          </a:xfrm>
        </p:spPr>
      </p:sp>
      <p:sp>
        <p:nvSpPr>
          <p:cNvPr id="6" name="Прямоугольник 5"/>
          <p:cNvSpPr/>
          <p:nvPr/>
        </p:nvSpPr>
        <p:spPr>
          <a:xfrm>
            <a:off x="1971304" y="1045559"/>
            <a:ext cx="76002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упражнения по 3-6 мин, в зависимости от возраста детей;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 упражнения в хорошо проветриваемых помещениях и при открытой форточке;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 до еды;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 в свободной не стесняющей движения одежде;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Дозировать количество и темп проведения упражнений;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Вдыхать воздух через рот и нос, выдыхать –через рот;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Вдыхать легко и коротко, а выдыхать длительно и экономно;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выдоха перед новым вдохом сделать остановку 2-3 секунды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du111.pervroo-vitebsk.gov.by/files/00629/obj/140/39323/img/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11581"/>
          <a:stretch>
            <a:fillRect/>
          </a:stretch>
        </p:blipFill>
        <p:spPr bwMode="auto">
          <a:xfrm rot="21007228">
            <a:off x="-343551" y="1618481"/>
            <a:ext cx="6052552" cy="42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210</Words>
  <Application>Microsoft Office PowerPoint</Application>
  <PresentationFormat>Широкоэкранный</PresentationFormat>
  <Paragraphs>57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Times New Roman</vt:lpstr>
      <vt:lpstr>Тема Office</vt:lpstr>
      <vt:lpstr>Мастер-класс «Нетрадиционное оборудование для       дыхательной гимнастики»</vt:lpstr>
      <vt:lpstr>    Дыхательная гимнастика - это составная часть лечебной физкультуры, целью которой является тренировка дыхательного  аппарата и повышение эффективности дыхания. </vt:lpstr>
      <vt:lpstr>Цель</vt:lpstr>
      <vt:lpstr>Техника выполнения дыхательных упражнений</vt:lpstr>
      <vt:lpstr>Мастер -класс</vt:lpstr>
      <vt:lpstr>Змейка</vt:lpstr>
      <vt:lpstr> Тренажёры для дыхательных упражнений  </vt:lpstr>
      <vt:lpstr>Памятка по выполнению дыхательной гимнастики для     педагогов и родителей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2022-03-31T04:21:53Z</dcterms:created>
  <dcterms:modified xsi:type="dcterms:W3CDTF">2022-04-03T06:15:24Z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