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908" y="357166"/>
            <a:ext cx="66437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«Моя Родина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Россия!!!»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752302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12" y="2857496"/>
            <a:ext cx="5573984" cy="3500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2462" y="61436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57166"/>
            <a:ext cx="4936537" cy="5929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28" y="6357958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нотация 2023-03-13 202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286776" cy="618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9652" y="6500834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нотация 2023-03-13 2026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4" y="337706"/>
            <a:ext cx="8745171" cy="6182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28" y="6572272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9540101_44-vsegda-pomnim-com-p-berezi-rossii-foto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7052896" cy="642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28" y="642939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imnastika_iep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453338" cy="5590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5338" y="614364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113606_18-phonoteka_org-p-fon-matreshki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8643966" cy="5761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24" y="642939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1168735_53-papik-pro-p-gzhel-detskie-risunk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66" cy="648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28" y="648866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27f632f0d2436e1dc459de8991eb0a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8572528" cy="6429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3900" y="642939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bf79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2875"/>
            <a:ext cx="8763000" cy="6572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2462" y="642939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84192d-6d28-5bc3-b871-6e831fd3eb9f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нотация 2023-03-13 2004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28604"/>
            <a:ext cx="6075379" cy="6000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62150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50417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Внимание!!!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b55f505947e2c713ec5396e04a1563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857496"/>
            <a:ext cx="3385959" cy="2933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150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5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6"/>
            <a:ext cx="5857892" cy="5857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8148" y="60722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нотация 2023-03-13 201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323895" cy="5547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1090" y="64293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liticheskaya-karta-mi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9001156" cy="6143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28" y="65008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905276_2-p-krasnaya-ploshchad-f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90870" cy="5857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1090" y="642939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2fcebb5b2f1de7441845e57076e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143900" cy="6076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28" y="642939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t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572528" cy="4795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150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793c39d5d57f598a8fe7d4d9d82d2b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7524776" cy="5643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</TotalTime>
  <Words>31</Words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</cp:revision>
  <dcterms:created xsi:type="dcterms:W3CDTF">2023-03-13T12:29:53Z</dcterms:created>
  <dcterms:modified xsi:type="dcterms:W3CDTF">2023-04-20T07:56:15Z</dcterms:modified>
</cp:coreProperties>
</file>