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32" y="-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72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315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709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501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592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60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282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7002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8402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1890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8621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25D28-FA4C-4335-9116-DAA0081554B4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4A5A6-D928-4EF9-AB5C-B276A6D2CB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95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88;&#1086;&#1082;\shortSkidamarink%20_%20Valentine&#8217;s%20Day%20Song%20_%20Best%20Kids%20Songs%20_%20PINKFONG%20Songs%20for%20Childr%201%20(online-video-cutter.com)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88;&#1086;&#1082;\Skidamarink%20_%20Valentine&#8217;s%20Day%20Song%20_%20Best%20Kids%20Songs%20_%20PINKFONG%20Songs%20for%20Childr%201%20(online-video-cutter.com).mp4" TargetMode="Externa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88;&#1086;&#1082;\&#1054;&#1090;&#1082;&#1091;&#1076;&#1072;%20&#1087;&#1086;&#1096;&#1083;&#1072;%20&#1080;&#1089;&#1090;&#1086;&#1088;&#1080;&#1103;%20&#1087;&#1088;&#1086;%20&#1044;&#1077;&#1085;&#1100;%20&#1089;&#1074;&#1103;&#1090;&#1086;&#1075;&#1086;%20&#1042;&#1072;&#1083;&#1077;&#1085;&#1090;&#1080;&#1085;&#1072;%20&#1080;&#1083;&#1080;%20&#1044;&#1077;&#1085;&#1100;%20&#1074;&#1089;&#1077;&#1093;%20&#1042;&#1083;&#1102;&#1073;&#1083;&#1105;&#1085;&#1085;&#1099;&#1093;(1)%20(online-video-cutter.com).mp4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shortSkidamarink _ Valentine’s Day Song _ Best Kids Songs _ PINKFONG Songs for Childr 1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5715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407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24" t="73478" r="66994" b="5001"/>
          <a:stretch/>
        </p:blipFill>
        <p:spPr>
          <a:xfrm>
            <a:off x="6290719" y="3482987"/>
            <a:ext cx="1371601" cy="147586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0" t="53790" r="73604" b="28918"/>
          <a:stretch/>
        </p:blipFill>
        <p:spPr>
          <a:xfrm>
            <a:off x="7601178" y="2073639"/>
            <a:ext cx="1551708" cy="118586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" t="25497" r="84929" b="51567"/>
          <a:stretch/>
        </p:blipFill>
        <p:spPr>
          <a:xfrm>
            <a:off x="183292" y="2045064"/>
            <a:ext cx="1400175" cy="1243011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I like sweets! And you?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58" t="27691" r="68105" b="51298"/>
          <a:stretch/>
        </p:blipFill>
        <p:spPr>
          <a:xfrm>
            <a:off x="6295099" y="3492131"/>
            <a:ext cx="1316183" cy="14408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249" t="50959" r="7255" b="27829"/>
          <a:stretch/>
        </p:blipFill>
        <p:spPr>
          <a:xfrm>
            <a:off x="3448701" y="3510835"/>
            <a:ext cx="1510145" cy="14547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93" t="50958" r="37648" b="27882"/>
          <a:stretch/>
        </p:blipFill>
        <p:spPr>
          <a:xfrm>
            <a:off x="5223316" y="1871153"/>
            <a:ext cx="1343890" cy="14511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09" t="50909" r="67386" b="28081"/>
          <a:stretch/>
        </p:blipFill>
        <p:spPr>
          <a:xfrm rot="21403186">
            <a:off x="2486581" y="1928698"/>
            <a:ext cx="1399309" cy="14408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858" t="71515" r="4567" b="7273"/>
          <a:stretch/>
        </p:blipFill>
        <p:spPr>
          <a:xfrm>
            <a:off x="9631561" y="2031836"/>
            <a:ext cx="1773382" cy="14547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87" t="2887" r="51997" b="73881"/>
          <a:stretch/>
        </p:blipFill>
        <p:spPr>
          <a:xfrm>
            <a:off x="9761793" y="1950370"/>
            <a:ext cx="1634837" cy="15932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03" t="72540" r="33961" b="8471"/>
          <a:stretch/>
        </p:blipFill>
        <p:spPr>
          <a:xfrm>
            <a:off x="7601178" y="2152342"/>
            <a:ext cx="1399309" cy="130232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47" t="1063" r="85677" b="76793"/>
          <a:stretch/>
        </p:blipFill>
        <p:spPr>
          <a:xfrm>
            <a:off x="283303" y="2073639"/>
            <a:ext cx="1200151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68" t="5066" r="66798" b="74328"/>
          <a:stretch/>
        </p:blipFill>
        <p:spPr>
          <a:xfrm>
            <a:off x="2446504" y="1924716"/>
            <a:ext cx="1496291" cy="14131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836" t="5873" r="6406" b="73723"/>
          <a:stretch/>
        </p:blipFill>
        <p:spPr>
          <a:xfrm>
            <a:off x="3450086" y="3469198"/>
            <a:ext cx="1524000" cy="139930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32" t="6681" r="37386" b="73319"/>
          <a:stretch/>
        </p:blipFill>
        <p:spPr>
          <a:xfrm>
            <a:off x="5162477" y="1945498"/>
            <a:ext cx="1461654" cy="137160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0" y="5257562"/>
            <a:ext cx="4855411" cy="1600438"/>
          </a:xfrm>
          <a:prstGeom prst="roundRect">
            <a:avLst/>
          </a:prstGeom>
          <a:solidFill>
            <a:schemeClr val="bg2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4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Would you like some…?</a:t>
            </a:r>
            <a:endParaRPr lang="ru-RU" sz="4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73952" y="5505162"/>
            <a:ext cx="5230368" cy="851297"/>
          </a:xfrm>
          <a:prstGeom prst="roundRect">
            <a:avLst/>
          </a:prstGeom>
          <a:solidFill>
            <a:schemeClr val="bg2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4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Can I have </a:t>
            </a:r>
            <a:r>
              <a:rPr lang="en-US" sz="4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some</a:t>
            </a:r>
            <a:r>
              <a:rPr lang="en-US" sz="4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…?</a:t>
            </a:r>
            <a:endParaRPr lang="ru-RU" sz="4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11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62545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429000" y="624840"/>
            <a:ext cx="466344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Skidamarink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dink</a:t>
            </a:r>
            <a:r>
              <a:rPr kumimoji="0" lang="en-US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dink,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Skidamarink  a  doo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love you!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Skidamarink a dink a  dink,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Skidamarink  a  doo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love you!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love you in the morning and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 the afternoon.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love you in the evening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And underneath  the </a:t>
            </a:r>
            <a:r>
              <a:rPr lang="en-US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Moon.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2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Skidamarink _ Valentine’s Day Song _ Best Kids Songs _ PINKFONG Songs for Childr 1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328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olokom.ru/public/e0dc88204c0dbfcfd67c2df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5310">
            <a:off x="4174972" y="738394"/>
            <a:ext cx="2462133" cy="2462133"/>
          </a:xfrm>
          <a:prstGeom prst="rect">
            <a:avLst/>
          </a:prstGeom>
          <a:noFill/>
        </p:spPr>
      </p:pic>
      <p:pic>
        <p:nvPicPr>
          <p:cNvPr id="24580" name="Picture 4" descr="https://i.pinimg.com/originals/4f/7d/dc/4f7ddc37e7f147087158fa1962b797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3575" y="381000"/>
            <a:ext cx="4913376" cy="6141720"/>
          </a:xfrm>
          <a:prstGeom prst="rect">
            <a:avLst/>
          </a:prstGeom>
          <a:noFill/>
        </p:spPr>
      </p:pic>
      <p:pic>
        <p:nvPicPr>
          <p:cNvPr id="24582" name="Picture 6" descr="https://img-fotki.yandex.ru/get/63842/27156178.4e/0_176877_6bc82a38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434006">
            <a:off x="110897" y="4100329"/>
            <a:ext cx="3868616" cy="2176097"/>
          </a:xfrm>
          <a:prstGeom prst="rect">
            <a:avLst/>
          </a:prstGeom>
          <a:noFill/>
        </p:spPr>
      </p:pic>
      <p:pic>
        <p:nvPicPr>
          <p:cNvPr id="24584" name="Picture 8" descr="https://i.pinimg.com/originals/21/20/51/2120513d05de92896fddcc1333e90eb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2440"/>
            <a:ext cx="3380105" cy="2535079"/>
          </a:xfrm>
          <a:prstGeom prst="rect">
            <a:avLst/>
          </a:prstGeom>
          <a:noFill/>
        </p:spPr>
      </p:pic>
      <p:pic>
        <p:nvPicPr>
          <p:cNvPr id="24586" name="Picture 10" descr="https://diyjoy.com/wp-content/uploads/2017/01/Happy-Heart-Valentines-Card.jpg"/>
          <p:cNvPicPr>
            <a:picLocks noChangeAspect="1" noChangeArrowheads="1"/>
          </p:cNvPicPr>
          <p:nvPr/>
        </p:nvPicPr>
        <p:blipFill>
          <a:blip r:embed="rId7" cstate="print"/>
          <a:srcRect l="5835" t="4214" r="4053" b="3433"/>
          <a:stretch>
            <a:fillRect/>
          </a:stretch>
        </p:blipFill>
        <p:spPr bwMode="auto">
          <a:xfrm>
            <a:off x="4480560" y="3779520"/>
            <a:ext cx="2329229" cy="3078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32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olokom.ru/public/e0dc88204c0dbfcfd67c2df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252" y="189754"/>
            <a:ext cx="2789708" cy="2789708"/>
          </a:xfrm>
          <a:prstGeom prst="rect">
            <a:avLst/>
          </a:prstGeom>
          <a:noFill/>
        </p:spPr>
      </p:pic>
      <p:pic>
        <p:nvPicPr>
          <p:cNvPr id="24582" name="Picture 6" descr="https://img-fotki.yandex.ru/get/63842/27156178.4e/0_176877_6bc82a38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60249"/>
            <a:ext cx="4476343" cy="2517944"/>
          </a:xfrm>
          <a:prstGeom prst="rect">
            <a:avLst/>
          </a:prstGeom>
          <a:noFill/>
        </p:spPr>
      </p:pic>
      <p:pic>
        <p:nvPicPr>
          <p:cNvPr id="24586" name="Picture 10" descr="https://diyjoy.com/wp-content/uploads/2017/01/Happy-Heart-Valentines-Card.jpg"/>
          <p:cNvPicPr>
            <a:picLocks noChangeAspect="1" noChangeArrowheads="1"/>
          </p:cNvPicPr>
          <p:nvPr/>
        </p:nvPicPr>
        <p:blipFill>
          <a:blip r:embed="rId5"/>
          <a:srcRect l="5835" t="4214" r="4053" b="3433"/>
          <a:stretch>
            <a:fillRect/>
          </a:stretch>
        </p:blipFill>
        <p:spPr bwMode="auto">
          <a:xfrm>
            <a:off x="8656320" y="746760"/>
            <a:ext cx="3108960" cy="4109030"/>
          </a:xfrm>
          <a:prstGeom prst="rect">
            <a:avLst/>
          </a:prstGeom>
          <a:noFill/>
        </p:spPr>
      </p:pic>
      <p:pic>
        <p:nvPicPr>
          <p:cNvPr id="25602" name="Picture 2" descr="https://www.lovewishesquotes.com/wp-content/uploads/2015/01/I-love-you-card-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3175" y="244793"/>
            <a:ext cx="3062288" cy="3062288"/>
          </a:xfrm>
          <a:prstGeom prst="rect">
            <a:avLst/>
          </a:prstGeom>
          <a:noFill/>
        </p:spPr>
      </p:pic>
      <p:pic>
        <p:nvPicPr>
          <p:cNvPr id="25604" name="Picture 4" descr="http://cdn.msugcf.org/quotes/witty-valentines-day-quotes-for-friends/funny-valentines-day-cards-for-that-you-would-love-to-buy-on-sarcastic-valentines-day-quotes-for-singles-awesome-pictures-funn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06696" y="3002280"/>
            <a:ext cx="2891790" cy="3855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328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.123g.us/c/efeb_valen_thanku/pc/122587_pc.jpg"/>
          <p:cNvPicPr>
            <a:picLocks noChangeAspect="1" noChangeArrowheads="1"/>
          </p:cNvPicPr>
          <p:nvPr/>
        </p:nvPicPr>
        <p:blipFill>
          <a:blip r:embed="rId3"/>
          <a:srcRect b="7228"/>
          <a:stretch>
            <a:fillRect/>
          </a:stretch>
        </p:blipFill>
        <p:spPr bwMode="auto">
          <a:xfrm>
            <a:off x="1146174" y="327659"/>
            <a:ext cx="9506586" cy="6051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632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1909" y="254289"/>
            <a:ext cx="6158346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Happy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9663">
            <a:off x="7261402" y="3404629"/>
            <a:ext cx="4825478" cy="3169444"/>
          </a:xfrm>
          <a:prstGeom prst="round2Diag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42868">
            <a:off x="152365" y="1980989"/>
            <a:ext cx="6497782" cy="4321025"/>
          </a:xfrm>
          <a:prstGeom prst="round2Diag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61623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ткуда пошла история про День святого Валентина или День всех Влюблённых(1)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87680" y="217932"/>
            <a:ext cx="11253216" cy="632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857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0262" t="7985" r="15660" b="8079"/>
          <a:stretch/>
        </p:blipFill>
        <p:spPr bwMode="auto">
          <a:xfrm>
            <a:off x="0" y="188026"/>
            <a:ext cx="3810000" cy="25551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743201"/>
            <a:ext cx="3688080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Claudius says to his people “You must not 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должны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have families”.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4"/>
          <a:srcRect l="6093" t="4848" r="11171" b="5609"/>
          <a:stretch>
            <a:fillRect/>
          </a:stretch>
        </p:blipFill>
        <p:spPr bwMode="auto">
          <a:xfrm>
            <a:off x="3890962" y="199390"/>
            <a:ext cx="4216068" cy="25742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191000" y="2853652"/>
            <a:ext cx="3703320" cy="88267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400" dirty="0" smtClean="0">
                <a:latin typeface="Times New Roman"/>
                <a:ea typeface="Calibri"/>
                <a:cs typeface="Times New Roman"/>
              </a:rPr>
              <a:t>Valentine helps people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2400" dirty="0" smtClean="0">
                <a:latin typeface="Times New Roman"/>
                <a:ea typeface="Calibri"/>
                <a:cs typeface="Times New Roman"/>
              </a:rPr>
              <a:t> marry (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пожениться</a:t>
            </a:r>
            <a:r>
              <a:rPr lang="en-US" sz="2400" dirty="0" smtClean="0">
                <a:latin typeface="Times New Roman"/>
                <a:ea typeface="Calibri"/>
                <a:cs typeface="Times New Roman"/>
              </a:rPr>
              <a:t>).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10422" t="4562" r="14698" b="9886"/>
          <a:stretch/>
        </p:blipFill>
        <p:spPr bwMode="auto">
          <a:xfrm>
            <a:off x="8206034" y="204849"/>
            <a:ext cx="3772605" cy="26297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244840" y="2929852"/>
            <a:ext cx="370332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Claudius sends 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отправляет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Valentine to prison 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тюрьма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 val="0"/>
              </a:ext>
            </a:extLst>
          </a:blip>
          <a:srcRect l="2080" t="7892" r="6811" b="10211"/>
          <a:stretch/>
        </p:blipFill>
        <p:spPr bwMode="auto">
          <a:xfrm>
            <a:off x="2120252" y="4024349"/>
            <a:ext cx="4570108" cy="26507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 xmlns="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939059" y="6216134"/>
            <a:ext cx="703769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Valentine writes a letter to the girl because he loves her.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57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062" y="2509402"/>
            <a:ext cx="4464747" cy="3348561"/>
          </a:xfrm>
          <a:ln w="28575">
            <a:solidFill>
              <a:srgbClr val="FF0000"/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Symbols of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019799" y="4183682"/>
            <a:ext cx="3609109" cy="66011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Comic Sans MS" panose="030F0702030302020204" pitchFamily="66" charset="0"/>
              </a:rPr>
              <a:t>heart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071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Symbols of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019799" y="4183682"/>
            <a:ext cx="3609109" cy="66011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Comic Sans MS" panose="030F0702030302020204" pitchFamily="66" charset="0"/>
              </a:rPr>
              <a:t>Cupid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1" y="2083636"/>
            <a:ext cx="4397250" cy="4200091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870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Symbols of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019799" y="4183682"/>
            <a:ext cx="3609109" cy="66011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Comic Sans MS" panose="030F0702030302020204" pitchFamily="66" charset="0"/>
              </a:rPr>
              <a:t>rose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" y="2507282"/>
            <a:ext cx="3588718" cy="3588718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4508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Symbols of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476009" y="4349936"/>
            <a:ext cx="4786746" cy="66011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Comic Sans MS" panose="030F0702030302020204" pitchFamily="66" charset="0"/>
              </a:rPr>
              <a:t>chocolate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229" y="2759456"/>
            <a:ext cx="4241278" cy="318095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52445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29145" y="268143"/>
            <a:ext cx="8693728" cy="1325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 Symbols of Valentine’s Day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476009" y="4349936"/>
            <a:ext cx="4786746" cy="660111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atin typeface="Comic Sans MS" panose="030F0702030302020204" pitchFamily="66" charset="0"/>
              </a:rPr>
              <a:t>present</a:t>
            </a:r>
            <a:endParaRPr lang="ru-RU" sz="6000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9145" y="2154527"/>
            <a:ext cx="3475932" cy="367823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29664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354</TotalTime>
  <Words>150</Words>
  <Application>Microsoft Office PowerPoint</Application>
  <PresentationFormat>Произвольный</PresentationFormat>
  <Paragraphs>33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 Happy Valentine’s Day</vt:lpstr>
      <vt:lpstr>Слайд 3</vt:lpstr>
      <vt:lpstr>Слайд 4</vt:lpstr>
      <vt:lpstr>heart</vt:lpstr>
      <vt:lpstr>Cupid</vt:lpstr>
      <vt:lpstr>rose</vt:lpstr>
      <vt:lpstr>chocolate</vt:lpstr>
      <vt:lpstr>present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user</cp:lastModifiedBy>
  <cp:revision>16</cp:revision>
  <dcterms:created xsi:type="dcterms:W3CDTF">2019-02-09T21:44:28Z</dcterms:created>
  <dcterms:modified xsi:type="dcterms:W3CDTF">2019-02-11T16:46:10Z</dcterms:modified>
</cp:coreProperties>
</file>