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</p:sldMasterIdLst>
  <p:sldIdLst>
    <p:sldId id="268" r:id="rId3"/>
    <p:sldId id="271" r:id="rId4"/>
    <p:sldId id="260" r:id="rId5"/>
    <p:sldId id="261" r:id="rId6"/>
    <p:sldId id="263" r:id="rId7"/>
    <p:sldId id="256" r:id="rId8"/>
    <p:sldId id="257" r:id="rId9"/>
    <p:sldId id="264" r:id="rId10"/>
    <p:sldId id="259" r:id="rId11"/>
    <p:sldId id="265" r:id="rId12"/>
    <p:sldId id="266" r:id="rId13"/>
    <p:sldId id="269" r:id="rId14"/>
    <p:sldId id="26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314" autoAdjust="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37D00-55E4-4AE0-8F47-A6A00C473C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5452E-41E8-466E-A6BD-99CF5E3C8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38256-41F3-4273-A357-1F2EC2FEA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837D00-55E4-4AE0-8F47-A6A00C473C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4653045-E87E-41B2-8A30-53192B6FCA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CB2837-CACF-4CEA-B344-A525B2F9E6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11BF2C-3CFC-4837-AA3A-21536C5C36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36E15-198D-4107-9554-A2DC968655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E9ED2B-E014-423A-973B-1BE43CB85E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EE293-BC53-4489-8BC8-BE09CDD2B0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2DDF3D5-F48B-4D38-AD9F-72E17D049C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53045-E87E-41B2-8A30-53192B6FC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9F0B72-7D89-44CA-BD1A-66568571E7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5452E-41E8-466E-A6BD-99CF5E3C8F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E38256-41F3-4273-A357-1F2EC2FEA1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B2837-CACF-4CEA-B344-A525B2F9E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1BF2C-3CFC-4837-AA3A-21536C5C3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36E15-198D-4107-9554-A2DC96865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9ED2B-E014-423A-973B-1BE43CB85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EE293-BC53-4489-8BC8-BE09CDD2B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DF3D5-F48B-4D38-AD9F-72E17D049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F0B72-7D89-44CA-BD1A-66568571E7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9F2E82F-1ECB-47DB-A358-F82B230036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9F2E82F-1ECB-47DB-A358-F82B230036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192.168.33.2\&#1086;&#1073;&#1084;&#1077;&#1085;&#1085;&#1080;&#1082;\&#1051;&#1077;&#1084;&#1073;&#1077;&#1088;&#1075;%20&#1057;.&#1053;\&#1041;&#1077;&#1079;&#1099;&#1084;&#1103;&#1085;&#1085;&#1099;&#1081;%20(25).wma" TargetMode="Externa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s://betanews.com/wp-content/uploads/2014/07/teens.jpg?w=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714752"/>
            <a:ext cx="3657583" cy="2928701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1026" name="Picture 2" descr="https://st3.depositphotos.com/4667247/13126/i/950/depositphotos_131262802-stock-photo-funny-teenagers-girls-and-bo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47724">
            <a:off x="705328" y="427304"/>
            <a:ext cx="3396782" cy="2264522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</p:pic>
      <p:sp>
        <p:nvSpPr>
          <p:cNvPr id="1028" name="AutoShape 4" descr="http://voiceofstudents.eu/sites/default/files/student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voiceofstudents.eu/sites/default/files/student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://voiceofstudents.eu/sites/default/files/student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static.wixstatic.com/media/d4a9d0090a3459eb8b836c12bf00a7b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69106">
            <a:off x="5156202" y="487674"/>
            <a:ext cx="3427310" cy="2286016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9" name="Picture 12" descr="https://enwindhoek.org/wp-content/uploads/2018/03/shutterstock_6235127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2428868"/>
            <a:ext cx="3143272" cy="2098379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1038" name="Picture 14" descr="https://www.freelancewriting.com/wp-content/uploads/2016/07/young-people-these-day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00774">
            <a:off x="305598" y="4285770"/>
            <a:ext cx="3373801" cy="2247795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52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9695" t="30936" r="19695" b="12241"/>
          <a:stretch>
            <a:fillRect/>
          </a:stretch>
        </p:blipFill>
        <p:spPr bwMode="auto">
          <a:xfrm>
            <a:off x="571472" y="642918"/>
            <a:ext cx="6834235" cy="5125677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4" name="Безымянный (25)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44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52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695" t="30936" r="19695" b="12241"/>
          <a:stretch>
            <a:fillRect/>
          </a:stretch>
        </p:blipFill>
        <p:spPr bwMode="auto">
          <a:xfrm>
            <a:off x="571472" y="642918"/>
            <a:ext cx="6834235" cy="5125677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 rot="3512055">
            <a:off x="578803" y="2363679"/>
            <a:ext cx="2978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illegal and harmful actions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3512055">
            <a:off x="2356136" y="2108478"/>
            <a:ext cx="96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hackers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3512055">
            <a:off x="3427707" y="2037041"/>
            <a:ext cx="96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spam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3512055">
            <a:off x="3686100" y="1396705"/>
            <a:ext cx="197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harmful content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937118">
            <a:off x="3428884" y="3542951"/>
            <a:ext cx="122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depression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613292">
            <a:off x="4054482" y="3240710"/>
            <a:ext cx="2089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health problems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472742">
            <a:off x="4671486" y="3106341"/>
            <a:ext cx="3062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cheating  </a:t>
            </a:r>
            <a:r>
              <a:rPr lang="en-US" b="1" dirty="0">
                <a:solidFill>
                  <a:srgbClr val="FF0000"/>
                </a:solidFill>
              </a:rPr>
              <a:t>on </a:t>
            </a:r>
            <a:r>
              <a:rPr lang="en-US" b="1" dirty="0" smtClean="0">
                <a:solidFill>
                  <a:srgbClr val="FF0000"/>
                </a:solidFill>
              </a:rPr>
              <a:t>studies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764461">
            <a:off x="2627409" y="3967243"/>
            <a:ext cx="1134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addiction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3" name="Picture 17" descr="MMj0178313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643050"/>
            <a:ext cx="666750" cy="666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4" name="Picture 17" descr="MMj0178313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928670"/>
            <a:ext cx="666750" cy="666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5" name="Picture 17" descr="MMj0178313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571480"/>
            <a:ext cx="666750" cy="666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6" name="Picture 17" descr="MMj0178313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28604"/>
            <a:ext cx="666750" cy="666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7" name="Picture 17" descr="MMj0178313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643314"/>
            <a:ext cx="666750" cy="666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8" name="Picture 17" descr="MMj0178313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929066"/>
            <a:ext cx="666750" cy="666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9" name="Picture 17" descr="MMj0178313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500570"/>
            <a:ext cx="666750" cy="666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0" name="Picture 17" descr="MMj0178313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4929198"/>
            <a:ext cx="666750" cy="666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454295" y="333375"/>
          <a:ext cx="4235409" cy="5792788"/>
        </p:xfrm>
        <a:graphic>
          <a:graphicData uri="http://schemas.openxmlformats.org/drawingml/2006/table">
            <a:tbl>
              <a:tblPr/>
              <a:tblGrid>
                <a:gridCol w="42354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792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29" marR="59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051" name="Рисунок 1" descr="компьютер-счастливый-668734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404664"/>
            <a:ext cx="2044700" cy="1743075"/>
          </a:xfrm>
          <a:prstGeom prst="rect">
            <a:avLst/>
          </a:prstGeom>
          <a:noFill/>
        </p:spPr>
      </p:pic>
      <p:sp>
        <p:nvSpPr>
          <p:cNvPr id="2049" name="WordArt 1"/>
          <p:cNvSpPr>
            <a:spLocks noChangeArrowheads="1" noChangeShapeType="1" noTextEdit="1"/>
          </p:cNvSpPr>
          <p:nvPr/>
        </p:nvSpPr>
        <p:spPr bwMode="auto">
          <a:xfrm>
            <a:off x="2411760" y="1124744"/>
            <a:ext cx="1169988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DOS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5364088" y="1124744"/>
            <a:ext cx="1828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DON'TS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292080" y="2060848"/>
            <a:ext cx="2079625" cy="4313238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051720" y="2060848"/>
            <a:ext cx="2087563" cy="4313238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6258" name="Picture 2" descr="https://saratov.gov.ru/upload/iblock/65f/1505831697_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09" y="857232"/>
            <a:ext cx="7017537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121024"/>
          </a:xfrm>
          <a:solidFill>
            <a:schemeClr val="bg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4400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ALL WORK AND NO PLAY MAKES JACK A DULL BOY</a:t>
            </a:r>
            <a:endParaRPr lang="ru-RU" sz="4400" b="1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614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t3.depositphotos.com/1006360/15824/v/1600/depositphotos_158247958-stock-illustration-pastime-word-cloud.jpg"/>
          <p:cNvPicPr>
            <a:picLocks noChangeAspect="1" noChangeArrowheads="1"/>
          </p:cNvPicPr>
          <p:nvPr/>
        </p:nvPicPr>
        <p:blipFill>
          <a:blip r:embed="rId2" cstate="print"/>
          <a:srcRect b="9804"/>
          <a:stretch>
            <a:fillRect/>
          </a:stretch>
        </p:blipFill>
        <p:spPr bwMode="auto">
          <a:xfrm>
            <a:off x="0" y="785794"/>
            <a:ext cx="9144000" cy="5085182"/>
          </a:xfrm>
          <a:prstGeom prst="roundRect">
            <a:avLst/>
          </a:prstGeom>
          <a:noFill/>
          <a:ln w="28575"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Диаграмма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142984"/>
            <a:ext cx="6286544" cy="464347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857356" y="3286124"/>
            <a:ext cx="571504" cy="200026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86446" y="4286256"/>
            <a:ext cx="571504" cy="92869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3786190"/>
            <a:ext cx="571504" cy="150019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3714752"/>
            <a:ext cx="571504" cy="157163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2071678"/>
            <a:ext cx="20479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357686" y="2071678"/>
            <a:ext cx="204790" cy="152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00562" y="3857628"/>
            <a:ext cx="571504" cy="14287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429388" y="2786058"/>
            <a:ext cx="571504" cy="242889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981075"/>
            <a:ext cx="7772400" cy="1470025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5327650" cy="17526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2" name="Рисунок 2" descr="G:\THE INTERNET\acb684b2a86346502f14cd0326deed2b_1561473916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857232"/>
            <a:ext cx="6808790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981075"/>
            <a:ext cx="7772400" cy="1470025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5327650" cy="17526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2" name="Рисунок 2" descr="G:\THE INTERNET\acb684b2a86346502f14cd0326deed2b_1561473916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857232"/>
            <a:ext cx="6808790" cy="5072098"/>
          </a:xfrm>
          <a:prstGeom prst="rect">
            <a:avLst/>
          </a:prstGeom>
          <a:noFill/>
        </p:spPr>
      </p:pic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1214414" y="1500174"/>
            <a:ext cx="1647825" cy="1173162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3143240" y="571480"/>
            <a:ext cx="1647825" cy="1173162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5715008" y="642918"/>
            <a:ext cx="1647825" cy="1173162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1071538" y="3000372"/>
            <a:ext cx="1647825" cy="1173162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6429388" y="2071678"/>
            <a:ext cx="1647825" cy="1173162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3571868" y="4286256"/>
            <a:ext cx="1647825" cy="1173162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5715008" y="3500438"/>
            <a:ext cx="1647825" cy="1173162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0128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4608512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2922" t="24351" r="29869" b="31817"/>
          <a:stretch>
            <a:fillRect/>
          </a:stretch>
        </p:blipFill>
        <p:spPr bwMode="auto">
          <a:xfrm>
            <a:off x="357158" y="642918"/>
            <a:ext cx="8078447" cy="4214842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0128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4608512"/>
          </a:xfrm>
        </p:spPr>
        <p:txBody>
          <a:bodyPr/>
          <a:lstStyle/>
          <a:p>
            <a:pPr eaLnBrk="1" hangingPunct="1"/>
            <a:r>
              <a:rPr lang="en-US" b="1" dirty="0" smtClean="0"/>
              <a:t>H</a:t>
            </a:r>
            <a:r>
              <a:rPr lang="en-US" dirty="0" smtClean="0"/>
              <a:t> </a:t>
            </a:r>
            <a:endParaRPr lang="ru-RU" dirty="0" smtClean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 l="2388" t="23881" r="30746" b="25373"/>
          <a:stretch>
            <a:fillRect/>
          </a:stretch>
        </p:blipFill>
        <p:spPr bwMode="auto">
          <a:xfrm>
            <a:off x="500034" y="571480"/>
            <a:ext cx="8072494" cy="4901157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428992" y="2357430"/>
          <a:ext cx="508000" cy="285752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1" name="Picture 5" descr="http://mediad.publicbroadcasting.net/p/shared/npr/styles/x_large/nprshared/201805/5009459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85794"/>
            <a:ext cx="7935870" cy="43085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Бумажная">
  <a:themeElements>
    <a:clrScheme name="Другая 1">
      <a:dk1>
        <a:srgbClr val="FFC000"/>
      </a:dk1>
      <a:lt1>
        <a:srgbClr val="FFC000"/>
      </a:lt1>
      <a:dk2>
        <a:srgbClr val="CC99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718</TotalTime>
  <Words>29</Words>
  <Application>Microsoft Office PowerPoint</Application>
  <PresentationFormat>Экран (4:3)</PresentationFormat>
  <Paragraphs>13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Оформление по умолчанию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37</cp:revision>
  <dcterms:created xsi:type="dcterms:W3CDTF">2012-09-18T19:05:21Z</dcterms:created>
  <dcterms:modified xsi:type="dcterms:W3CDTF">2020-02-05T07:23:08Z</dcterms:modified>
</cp:coreProperties>
</file>