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20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19.05.2020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90160" y="0"/>
            <a:ext cx="595383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My great grandfather’s name was </a:t>
            </a:r>
            <a:r>
              <a:rPr lang="en-US" sz="4800" b="1" dirty="0">
                <a:solidFill>
                  <a:srgbClr val="C00000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Alexander </a:t>
            </a:r>
            <a:r>
              <a:rPr lang="en-US" sz="4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Alekseevich</a:t>
            </a:r>
            <a:r>
              <a:rPr lang="en-US" sz="4800" b="1" dirty="0">
                <a:solidFill>
                  <a:srgbClr val="C00000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Balakin</a:t>
            </a:r>
            <a:r>
              <a:rPr lang="en-US" sz="4800" b="1" dirty="0">
                <a:solidFill>
                  <a:srgbClr val="C00000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.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30244" y="5934670"/>
            <a:ext cx="452053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err="1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Balakin</a:t>
            </a:r>
            <a:r>
              <a:rPr lang="en-US" sz="4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Ivan 5</a:t>
            </a:r>
            <a:r>
              <a:rPr lang="ru-RU" sz="4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ru-RU" sz="4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«А»</a:t>
            </a:r>
            <a:endParaRPr lang="ru-RU" sz="4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4779" y="210065"/>
            <a:ext cx="8316098" cy="5259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>
                <a:ln w="0"/>
                <a:solidFill>
                  <a:schemeClr val="accent4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My great grandfather’s name was Alexander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Alekseevich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Balakin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.</a:t>
            </a:r>
            <a:endParaRPr lang="ru-RU" b="1" u="sng" dirty="0">
              <a:solidFill>
                <a:srgbClr val="FF0000"/>
              </a:solidFill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He was born on the 22nd of October 1924.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He participated in the Great Patriotic War.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When the War began in 1941, he went to the front since he understood the importance of this event.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He was a tankman.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I’m sure that he was a brave soldier.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Unfortunately, my great grandfather didn’t come back home. He died during the Great Patriotic War. 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Every year on Victory Day we take part in Victory Parade and  remember him and </a:t>
            </a:r>
            <a:r>
              <a:rPr lang="en-US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honour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 his sacrifice.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MS PGothic" panose="020B0600070205080204" pitchFamily="34" charset="-128"/>
                <a:cs typeface="Times New Roman" panose="02020603050405020304" pitchFamily="18" charset="0"/>
              </a:rPr>
              <a:t>I am proud of my great grandfather!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50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123</Words>
  <Application>Microsoft Office PowerPoint</Application>
  <PresentationFormat>Экран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MS PGothic</vt:lpstr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Светлана</cp:lastModifiedBy>
  <cp:revision>10</cp:revision>
  <dcterms:created xsi:type="dcterms:W3CDTF">2013-11-19T05:52:05Z</dcterms:created>
  <dcterms:modified xsi:type="dcterms:W3CDTF">2020-05-19T08:29:09Z</dcterms:modified>
</cp:coreProperties>
</file>